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2597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205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0D269-F00C-4980-AF68-FB6F799BE155}" type="datetimeFigureOut">
              <a:rPr lang="ko-KR" altLang="en-US" smtClean="0"/>
              <a:t>2021-06-26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3CB34-3418-4BA6-B390-527F9BB158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52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7654CEE3-C670-4874-A68F-4D6A55A1E5C4}"/>
              </a:ext>
            </a:extLst>
          </p:cNvPr>
          <p:cNvSpPr/>
          <p:nvPr/>
        </p:nvSpPr>
        <p:spPr>
          <a:xfrm>
            <a:off x="94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415D459-F801-4561-BFA4-940AEB7AF0DF}"/>
              </a:ext>
            </a:extLst>
          </p:cNvPr>
          <p:cNvSpPr/>
          <p:nvPr/>
        </p:nvSpPr>
        <p:spPr>
          <a:xfrm>
            <a:off x="94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C52F2E-132E-4D76-A011-3BCFF356C782}"/>
              </a:ext>
            </a:extLst>
          </p:cNvPr>
          <p:cNvSpPr txBox="1"/>
          <p:nvPr/>
        </p:nvSpPr>
        <p:spPr>
          <a:xfrm>
            <a:off x="530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259438-C688-4ECA-BE9E-576C41582E0B}"/>
              </a:ext>
            </a:extLst>
          </p:cNvPr>
          <p:cNvSpPr txBox="1"/>
          <p:nvPr/>
        </p:nvSpPr>
        <p:spPr>
          <a:xfrm>
            <a:off x="1314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dirty="0"/>
              <a:t>소속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7CF343-DD61-4820-8FB5-92A7CCFFD29E}"/>
              </a:ext>
            </a:extLst>
          </p:cNvPr>
          <p:cNvSpPr txBox="1"/>
          <p:nvPr/>
        </p:nvSpPr>
        <p:spPr>
          <a:xfrm>
            <a:off x="304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ko-KR" altLang="en-US" sz="6000" b="1" dirty="0"/>
              <a:t>이름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CA320088-85F7-4203-9DBD-9A48A40048BF}"/>
              </a:ext>
            </a:extLst>
          </p:cNvPr>
          <p:cNvSpPr/>
          <p:nvPr/>
        </p:nvSpPr>
        <p:spPr>
          <a:xfrm>
            <a:off x="3523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16F45F71-EC54-42E4-A4D5-0340D3BBA793}"/>
              </a:ext>
            </a:extLst>
          </p:cNvPr>
          <p:cNvSpPr/>
          <p:nvPr/>
        </p:nvSpPr>
        <p:spPr>
          <a:xfrm>
            <a:off x="3523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15410A-5C46-495B-9046-666CC778D20A}"/>
              </a:ext>
            </a:extLst>
          </p:cNvPr>
          <p:cNvSpPr txBox="1"/>
          <p:nvPr/>
        </p:nvSpPr>
        <p:spPr>
          <a:xfrm>
            <a:off x="3959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2EDE07-E0E0-4990-8495-3589EAEE16A7}"/>
              </a:ext>
            </a:extLst>
          </p:cNvPr>
          <p:cNvSpPr txBox="1"/>
          <p:nvPr/>
        </p:nvSpPr>
        <p:spPr>
          <a:xfrm>
            <a:off x="4743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dirty="0"/>
              <a:t>소속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612EF8-A473-4113-A7E4-BFA2B5D2B82A}"/>
              </a:ext>
            </a:extLst>
          </p:cNvPr>
          <p:cNvSpPr txBox="1"/>
          <p:nvPr/>
        </p:nvSpPr>
        <p:spPr>
          <a:xfrm>
            <a:off x="3733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ko-KR" altLang="en-US" sz="6000" b="1" dirty="0"/>
              <a:t>이름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7A01A37F-37D5-4F4A-975B-7FD74794194B}"/>
              </a:ext>
            </a:extLst>
          </p:cNvPr>
          <p:cNvSpPr/>
          <p:nvPr/>
        </p:nvSpPr>
        <p:spPr>
          <a:xfrm>
            <a:off x="94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30A0F41-4633-439D-A8D6-ACDCAB3708F9}"/>
              </a:ext>
            </a:extLst>
          </p:cNvPr>
          <p:cNvSpPr/>
          <p:nvPr/>
        </p:nvSpPr>
        <p:spPr>
          <a:xfrm>
            <a:off x="94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309247-570E-4033-916F-619D97F37143}"/>
              </a:ext>
            </a:extLst>
          </p:cNvPr>
          <p:cNvSpPr txBox="1"/>
          <p:nvPr/>
        </p:nvSpPr>
        <p:spPr>
          <a:xfrm>
            <a:off x="530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79AC25-D817-4DC5-8B44-BC7E3B6C65C3}"/>
              </a:ext>
            </a:extLst>
          </p:cNvPr>
          <p:cNvSpPr txBox="1"/>
          <p:nvPr/>
        </p:nvSpPr>
        <p:spPr>
          <a:xfrm>
            <a:off x="1314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dirty="0"/>
              <a:t>소속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6339AC-8844-46CE-B421-79386C8EC047}"/>
              </a:ext>
            </a:extLst>
          </p:cNvPr>
          <p:cNvSpPr txBox="1"/>
          <p:nvPr/>
        </p:nvSpPr>
        <p:spPr>
          <a:xfrm>
            <a:off x="304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ko-KR" altLang="en-US" sz="6000" b="1" dirty="0"/>
              <a:t>이름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A7766A3-C801-4398-BA4C-119B2C8968C5}"/>
              </a:ext>
            </a:extLst>
          </p:cNvPr>
          <p:cNvSpPr/>
          <p:nvPr/>
        </p:nvSpPr>
        <p:spPr>
          <a:xfrm>
            <a:off x="3523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384B468-F723-455E-A44F-98D574854763}"/>
              </a:ext>
            </a:extLst>
          </p:cNvPr>
          <p:cNvSpPr/>
          <p:nvPr/>
        </p:nvSpPr>
        <p:spPr>
          <a:xfrm>
            <a:off x="3523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5F4625-9457-46DD-BC79-420117B32452}"/>
              </a:ext>
            </a:extLst>
          </p:cNvPr>
          <p:cNvSpPr txBox="1"/>
          <p:nvPr/>
        </p:nvSpPr>
        <p:spPr>
          <a:xfrm>
            <a:off x="3959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D74F28-7BDD-425D-9B83-071EA1BA45CB}"/>
              </a:ext>
            </a:extLst>
          </p:cNvPr>
          <p:cNvSpPr txBox="1"/>
          <p:nvPr/>
        </p:nvSpPr>
        <p:spPr>
          <a:xfrm>
            <a:off x="4743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dirty="0"/>
              <a:t>소속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4FE5C0-9732-40EC-B5A6-F64976209681}"/>
              </a:ext>
            </a:extLst>
          </p:cNvPr>
          <p:cNvSpPr txBox="1"/>
          <p:nvPr/>
        </p:nvSpPr>
        <p:spPr>
          <a:xfrm>
            <a:off x="3733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ko-KR" altLang="en-US" sz="6000" b="1" dirty="0"/>
              <a:t>이름</a:t>
            </a:r>
          </a:p>
        </p:txBody>
      </p:sp>
    </p:spTree>
    <p:extLst>
      <p:ext uri="{BB962C8B-B14F-4D97-AF65-F5344CB8AC3E}">
        <p14:creationId xmlns:p14="http://schemas.microsoft.com/office/powerpoint/2010/main" val="3905688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28</Words>
  <Application>Microsoft Office PowerPoint</Application>
  <PresentationFormat>A4 용지(210x297mm)</PresentationFormat>
  <Paragraphs>12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6701</dc:creator>
  <cp:lastModifiedBy>6701</cp:lastModifiedBy>
  <cp:revision>4</cp:revision>
  <dcterms:created xsi:type="dcterms:W3CDTF">2021-06-26T07:30:58Z</dcterms:created>
  <dcterms:modified xsi:type="dcterms:W3CDTF">2021-06-26T08:59:18Z</dcterms:modified>
</cp:coreProperties>
</file>