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46" d="100"/>
          <a:sy n="46" d="100"/>
        </p:scale>
        <p:origin x="84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600200" y="2831306"/>
            <a:ext cx="1828800" cy="1257300"/>
            <a:chOff x="457200" y="1257300"/>
            <a:chExt cx="1828800" cy="1257300"/>
          </a:xfrm>
        </p:grpSpPr>
        <p:sp>
          <p:nvSpPr>
            <p:cNvPr id="2" name="Rounded Rectangle 1"/>
            <p:cNvSpPr/>
            <p:nvPr/>
          </p:nvSpPr>
          <p:spPr>
            <a:xfrm>
              <a:off x="457200" y="1257300"/>
              <a:ext cx="1828800" cy="1257300"/>
            </a:xfrm>
            <a:custGeom>
              <a:avLst/>
              <a:gdLst/>
              <a:ahLst/>
              <a:cxnLst/>
              <a:rect l="0" t="0" r="0" b="0"/>
              <a:pathLst>
                <a:path w="1828800" h="1257300">
                  <a:moveTo>
                    <a:pt x="0" y="228600"/>
                  </a:moveTo>
                  <a:cubicBezTo>
                    <a:pt x="0" y="102348"/>
                    <a:pt x="102348" y="0"/>
                    <a:pt x="228600" y="0"/>
                  </a:cubicBezTo>
                  <a:lnTo>
                    <a:pt x="228600" y="114300"/>
                  </a:lnTo>
                  <a:cubicBezTo>
                    <a:pt x="165474" y="114300"/>
                    <a:pt x="114300" y="165474"/>
                    <a:pt x="114300" y="228600"/>
                  </a:cubicBezTo>
                  <a:close/>
                  <a:moveTo>
                    <a:pt x="228600" y="114300"/>
                  </a:moveTo>
                  <a:lnTo>
                    <a:pt x="228600" y="0"/>
                  </a:lnTo>
                  <a:lnTo>
                    <a:pt x="1600200" y="0"/>
                  </a:lnTo>
                  <a:lnTo>
                    <a:pt x="1600200" y="114300"/>
                  </a:lnTo>
                  <a:close/>
                  <a:moveTo>
                    <a:pt x="1600200" y="0"/>
                  </a:moveTo>
                  <a:cubicBezTo>
                    <a:pt x="1726451" y="0"/>
                    <a:pt x="1828800" y="102348"/>
                    <a:pt x="1828800" y="228600"/>
                  </a:cubicBezTo>
                  <a:lnTo>
                    <a:pt x="1714500" y="228600"/>
                  </a:lnTo>
                  <a:cubicBezTo>
                    <a:pt x="1714500" y="165474"/>
                    <a:pt x="1663325" y="114300"/>
                    <a:pt x="1600200" y="114300"/>
                  </a:cubicBezTo>
                  <a:close/>
                  <a:moveTo>
                    <a:pt x="1714500" y="1028700"/>
                  </a:moveTo>
                  <a:lnTo>
                    <a:pt x="1714500" y="228600"/>
                  </a:lnTo>
                  <a:lnTo>
                    <a:pt x="1828800" y="228600"/>
                  </a:lnTo>
                  <a:lnTo>
                    <a:pt x="1828800" y="1028700"/>
                  </a:lnTo>
                  <a:close/>
                  <a:moveTo>
                    <a:pt x="114300" y="228600"/>
                  </a:moveTo>
                  <a:lnTo>
                    <a:pt x="114300" y="1028700"/>
                  </a:lnTo>
                  <a:lnTo>
                    <a:pt x="0" y="1028700"/>
                  </a:lnTo>
                  <a:lnTo>
                    <a:pt x="0" y="228600"/>
                  </a:lnTo>
                  <a:close/>
                  <a:moveTo>
                    <a:pt x="228600" y="1257300"/>
                  </a:moveTo>
                  <a:lnTo>
                    <a:pt x="0" y="1257300"/>
                  </a:lnTo>
                  <a:lnTo>
                    <a:pt x="0" y="1028700"/>
                  </a:lnTo>
                  <a:lnTo>
                    <a:pt x="114300" y="1028700"/>
                  </a:lnTo>
                  <a:cubicBezTo>
                    <a:pt x="114300" y="1091825"/>
                    <a:pt x="165474" y="1143000"/>
                    <a:pt x="228600" y="1143000"/>
                  </a:cubicBezTo>
                  <a:close/>
                  <a:moveTo>
                    <a:pt x="1828800" y="1257300"/>
                  </a:moveTo>
                  <a:lnTo>
                    <a:pt x="1600200" y="1257300"/>
                  </a:lnTo>
                  <a:lnTo>
                    <a:pt x="1600200" y="1143000"/>
                  </a:lnTo>
                  <a:cubicBezTo>
                    <a:pt x="1663325" y="1143000"/>
                    <a:pt x="1714500" y="1091825"/>
                    <a:pt x="1714500" y="1028700"/>
                  </a:cubicBezTo>
                  <a:lnTo>
                    <a:pt x="1828800" y="1028700"/>
                  </a:lnTo>
                  <a:close/>
                  <a:moveTo>
                    <a:pt x="228600" y="1143000"/>
                  </a:moveTo>
                  <a:lnTo>
                    <a:pt x="800100" y="1143000"/>
                  </a:lnTo>
                  <a:lnTo>
                    <a:pt x="887459" y="1230359"/>
                  </a:lnTo>
                  <a:cubicBezTo>
                    <a:pt x="902338" y="1245238"/>
                    <a:pt x="926461" y="1245238"/>
                    <a:pt x="941340" y="1230359"/>
                  </a:cubicBezTo>
                  <a:lnTo>
                    <a:pt x="1028700" y="1143000"/>
                  </a:lnTo>
                  <a:lnTo>
                    <a:pt x="1600200" y="1143000"/>
                  </a:lnTo>
                  <a:lnTo>
                    <a:pt x="1600200" y="1257300"/>
                  </a:lnTo>
                  <a:lnTo>
                    <a:pt x="228600" y="1257300"/>
                  </a:lnTo>
                  <a:close/>
                </a:path>
              </a:pathLst>
            </a:custGeom>
            <a:solidFill>
              <a:srgbClr val="E0CB15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3" name="Rounded Rectangle 2"/>
            <p:cNvSpPr/>
            <p:nvPr/>
          </p:nvSpPr>
          <p:spPr>
            <a:xfrm>
              <a:off x="457200" y="1257300"/>
              <a:ext cx="1828800" cy="1257300"/>
            </a:xfrm>
            <a:custGeom>
              <a:avLst/>
              <a:gdLst/>
              <a:ahLst/>
              <a:cxnLst/>
              <a:rect l="0" t="0" r="0" b="0"/>
              <a:pathLst>
                <a:path w="1828800" h="1257300">
                  <a:moveTo>
                    <a:pt x="0" y="228600"/>
                  </a:moveTo>
                  <a:cubicBezTo>
                    <a:pt x="0" y="102348"/>
                    <a:pt x="102348" y="0"/>
                    <a:pt x="228600" y="0"/>
                  </a:cubicBezTo>
                  <a:moveTo>
                    <a:pt x="1600200" y="0"/>
                  </a:moveTo>
                  <a:lnTo>
                    <a:pt x="228600" y="0"/>
                  </a:lnTo>
                  <a:moveTo>
                    <a:pt x="1600200" y="0"/>
                  </a:moveTo>
                  <a:cubicBezTo>
                    <a:pt x="1726451" y="0"/>
                    <a:pt x="1828800" y="102348"/>
                    <a:pt x="1828800" y="228600"/>
                  </a:cubicBezTo>
                  <a:moveTo>
                    <a:pt x="1828800" y="1257300"/>
                  </a:moveTo>
                  <a:lnTo>
                    <a:pt x="1828800" y="228600"/>
                  </a:lnTo>
                  <a:moveTo>
                    <a:pt x="0" y="1257300"/>
                  </a:moveTo>
                  <a:lnTo>
                    <a:pt x="0" y="228600"/>
                  </a:lnTo>
                  <a:moveTo>
                    <a:pt x="114300" y="228600"/>
                  </a:moveTo>
                  <a:cubicBezTo>
                    <a:pt x="114300" y="165474"/>
                    <a:pt x="165474" y="114300"/>
                    <a:pt x="228600" y="114300"/>
                  </a:cubicBezTo>
                  <a:moveTo>
                    <a:pt x="1600200" y="114300"/>
                  </a:moveTo>
                  <a:lnTo>
                    <a:pt x="228600" y="114300"/>
                  </a:lnTo>
                  <a:moveTo>
                    <a:pt x="1600200" y="114300"/>
                  </a:moveTo>
                  <a:cubicBezTo>
                    <a:pt x="1663325" y="114300"/>
                    <a:pt x="1714500" y="165474"/>
                    <a:pt x="1714500" y="228600"/>
                  </a:cubicBezTo>
                  <a:moveTo>
                    <a:pt x="1714500" y="1028698"/>
                  </a:moveTo>
                  <a:lnTo>
                    <a:pt x="1714500" y="228600"/>
                  </a:lnTo>
                  <a:moveTo>
                    <a:pt x="1714500" y="1028700"/>
                  </a:moveTo>
                  <a:cubicBezTo>
                    <a:pt x="1714500" y="1091825"/>
                    <a:pt x="1663325" y="1143000"/>
                    <a:pt x="1600200" y="1143000"/>
                  </a:cubicBezTo>
                  <a:moveTo>
                    <a:pt x="1600200" y="1143000"/>
                  </a:moveTo>
                  <a:lnTo>
                    <a:pt x="1028700" y="1143000"/>
                  </a:lnTo>
                  <a:lnTo>
                    <a:pt x="941340" y="1230359"/>
                  </a:lnTo>
                  <a:cubicBezTo>
                    <a:pt x="926461" y="1245238"/>
                    <a:pt x="902338" y="1245238"/>
                    <a:pt x="887459" y="1230359"/>
                  </a:cubicBezTo>
                  <a:lnTo>
                    <a:pt x="800099" y="1143000"/>
                  </a:lnTo>
                  <a:lnTo>
                    <a:pt x="228599" y="1143000"/>
                  </a:lnTo>
                  <a:moveTo>
                    <a:pt x="228600" y="1143000"/>
                  </a:moveTo>
                  <a:cubicBezTo>
                    <a:pt x="165474" y="1143000"/>
                    <a:pt x="114300" y="1091825"/>
                    <a:pt x="114300" y="1028700"/>
                  </a:cubicBezTo>
                  <a:moveTo>
                    <a:pt x="114300" y="228600"/>
                  </a:moveTo>
                  <a:lnTo>
                    <a:pt x="114300" y="1028698"/>
                  </a:lnTo>
                </a:path>
              </a:pathLst>
            </a:custGeom>
            <a:noFill/>
            <a:ln w="14287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657600" y="2831306"/>
            <a:ext cx="1828800" cy="1257300"/>
            <a:chOff x="2514600" y="1257300"/>
            <a:chExt cx="1828800" cy="1257300"/>
          </a:xfrm>
        </p:grpSpPr>
        <p:sp>
          <p:nvSpPr>
            <p:cNvPr id="5" name="Rounded Rectangle 4"/>
            <p:cNvSpPr/>
            <p:nvPr/>
          </p:nvSpPr>
          <p:spPr>
            <a:xfrm>
              <a:off x="2514600" y="1257300"/>
              <a:ext cx="1828800" cy="1257300"/>
            </a:xfrm>
            <a:custGeom>
              <a:avLst/>
              <a:gdLst/>
              <a:ahLst/>
              <a:cxnLst/>
              <a:rect l="0" t="0" r="0" b="0"/>
              <a:pathLst>
                <a:path w="1828800" h="1257300">
                  <a:moveTo>
                    <a:pt x="0" y="228600"/>
                  </a:moveTo>
                  <a:cubicBezTo>
                    <a:pt x="0" y="102348"/>
                    <a:pt x="102348" y="0"/>
                    <a:pt x="228600" y="0"/>
                  </a:cubicBezTo>
                  <a:lnTo>
                    <a:pt x="228600" y="114300"/>
                  </a:lnTo>
                  <a:cubicBezTo>
                    <a:pt x="165474" y="114300"/>
                    <a:pt x="114300" y="165474"/>
                    <a:pt x="114300" y="228600"/>
                  </a:cubicBezTo>
                  <a:close/>
                  <a:moveTo>
                    <a:pt x="228600" y="114300"/>
                  </a:moveTo>
                  <a:lnTo>
                    <a:pt x="228600" y="0"/>
                  </a:lnTo>
                  <a:lnTo>
                    <a:pt x="1600200" y="0"/>
                  </a:lnTo>
                  <a:lnTo>
                    <a:pt x="1600200" y="114300"/>
                  </a:lnTo>
                  <a:close/>
                  <a:moveTo>
                    <a:pt x="1600200" y="0"/>
                  </a:moveTo>
                  <a:cubicBezTo>
                    <a:pt x="1726451" y="0"/>
                    <a:pt x="1828800" y="102348"/>
                    <a:pt x="1828800" y="228600"/>
                  </a:cubicBezTo>
                  <a:lnTo>
                    <a:pt x="1714500" y="228600"/>
                  </a:lnTo>
                  <a:cubicBezTo>
                    <a:pt x="1714500" y="165474"/>
                    <a:pt x="1663325" y="114300"/>
                    <a:pt x="1600200" y="114300"/>
                  </a:cubicBezTo>
                  <a:close/>
                  <a:moveTo>
                    <a:pt x="1714500" y="1028700"/>
                  </a:moveTo>
                  <a:lnTo>
                    <a:pt x="1714500" y="228600"/>
                  </a:lnTo>
                  <a:lnTo>
                    <a:pt x="1828800" y="228600"/>
                  </a:lnTo>
                  <a:lnTo>
                    <a:pt x="1828800" y="1028700"/>
                  </a:lnTo>
                  <a:close/>
                  <a:moveTo>
                    <a:pt x="114300" y="228600"/>
                  </a:moveTo>
                  <a:lnTo>
                    <a:pt x="114300" y="1028700"/>
                  </a:lnTo>
                  <a:lnTo>
                    <a:pt x="0" y="1028700"/>
                  </a:lnTo>
                  <a:lnTo>
                    <a:pt x="0" y="228600"/>
                  </a:lnTo>
                  <a:close/>
                  <a:moveTo>
                    <a:pt x="228600" y="1257300"/>
                  </a:moveTo>
                  <a:lnTo>
                    <a:pt x="0" y="1257300"/>
                  </a:lnTo>
                  <a:lnTo>
                    <a:pt x="0" y="1028700"/>
                  </a:lnTo>
                  <a:lnTo>
                    <a:pt x="114300" y="1028700"/>
                  </a:lnTo>
                  <a:cubicBezTo>
                    <a:pt x="114300" y="1091825"/>
                    <a:pt x="165474" y="1143000"/>
                    <a:pt x="228600" y="1143000"/>
                  </a:cubicBezTo>
                  <a:close/>
                  <a:moveTo>
                    <a:pt x="1828800" y="1257300"/>
                  </a:moveTo>
                  <a:lnTo>
                    <a:pt x="1600200" y="1257300"/>
                  </a:lnTo>
                  <a:lnTo>
                    <a:pt x="1600200" y="1143000"/>
                  </a:lnTo>
                  <a:cubicBezTo>
                    <a:pt x="1663325" y="1143000"/>
                    <a:pt x="1714500" y="1091825"/>
                    <a:pt x="1714500" y="1028700"/>
                  </a:cubicBezTo>
                  <a:lnTo>
                    <a:pt x="1828800" y="1028700"/>
                  </a:lnTo>
                  <a:close/>
                  <a:moveTo>
                    <a:pt x="228600" y="1143000"/>
                  </a:moveTo>
                  <a:lnTo>
                    <a:pt x="800100" y="1143000"/>
                  </a:lnTo>
                  <a:lnTo>
                    <a:pt x="887459" y="1230359"/>
                  </a:lnTo>
                  <a:cubicBezTo>
                    <a:pt x="902338" y="1245238"/>
                    <a:pt x="926461" y="1245238"/>
                    <a:pt x="941340" y="1230359"/>
                  </a:cubicBezTo>
                  <a:lnTo>
                    <a:pt x="1028700" y="1143000"/>
                  </a:lnTo>
                  <a:lnTo>
                    <a:pt x="1600200" y="1143000"/>
                  </a:lnTo>
                  <a:lnTo>
                    <a:pt x="1600200" y="1257300"/>
                  </a:lnTo>
                  <a:lnTo>
                    <a:pt x="228600" y="1257300"/>
                  </a:lnTo>
                  <a:close/>
                </a:path>
              </a:pathLst>
            </a:custGeom>
            <a:solidFill>
              <a:srgbClr val="DE8431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2514600" y="1257300"/>
              <a:ext cx="1828800" cy="1257300"/>
            </a:xfrm>
            <a:custGeom>
              <a:avLst/>
              <a:gdLst/>
              <a:ahLst/>
              <a:cxnLst/>
              <a:rect l="0" t="0" r="0" b="0"/>
              <a:pathLst>
                <a:path w="1828800" h="1257300">
                  <a:moveTo>
                    <a:pt x="0" y="228600"/>
                  </a:moveTo>
                  <a:cubicBezTo>
                    <a:pt x="0" y="102348"/>
                    <a:pt x="102348" y="0"/>
                    <a:pt x="228600" y="0"/>
                  </a:cubicBezTo>
                  <a:moveTo>
                    <a:pt x="1600200" y="0"/>
                  </a:moveTo>
                  <a:lnTo>
                    <a:pt x="228600" y="0"/>
                  </a:lnTo>
                  <a:moveTo>
                    <a:pt x="1600200" y="0"/>
                  </a:moveTo>
                  <a:cubicBezTo>
                    <a:pt x="1726451" y="0"/>
                    <a:pt x="1828800" y="102348"/>
                    <a:pt x="1828800" y="228600"/>
                  </a:cubicBezTo>
                  <a:moveTo>
                    <a:pt x="1828800" y="1257300"/>
                  </a:moveTo>
                  <a:lnTo>
                    <a:pt x="1828800" y="228600"/>
                  </a:lnTo>
                  <a:moveTo>
                    <a:pt x="0" y="1257300"/>
                  </a:moveTo>
                  <a:lnTo>
                    <a:pt x="0" y="228600"/>
                  </a:lnTo>
                  <a:moveTo>
                    <a:pt x="114300" y="228600"/>
                  </a:moveTo>
                  <a:cubicBezTo>
                    <a:pt x="114300" y="165474"/>
                    <a:pt x="165474" y="114300"/>
                    <a:pt x="228600" y="114300"/>
                  </a:cubicBezTo>
                  <a:moveTo>
                    <a:pt x="1600200" y="114300"/>
                  </a:moveTo>
                  <a:lnTo>
                    <a:pt x="228600" y="114300"/>
                  </a:lnTo>
                  <a:moveTo>
                    <a:pt x="1600200" y="114300"/>
                  </a:moveTo>
                  <a:cubicBezTo>
                    <a:pt x="1663325" y="114300"/>
                    <a:pt x="1714500" y="165474"/>
                    <a:pt x="1714500" y="228600"/>
                  </a:cubicBezTo>
                  <a:moveTo>
                    <a:pt x="1714500" y="1028698"/>
                  </a:moveTo>
                  <a:lnTo>
                    <a:pt x="1714500" y="228600"/>
                  </a:lnTo>
                  <a:moveTo>
                    <a:pt x="1714500" y="1028700"/>
                  </a:moveTo>
                  <a:cubicBezTo>
                    <a:pt x="1714500" y="1091825"/>
                    <a:pt x="1663325" y="1143000"/>
                    <a:pt x="1600200" y="1143000"/>
                  </a:cubicBezTo>
                  <a:moveTo>
                    <a:pt x="1600200" y="1143000"/>
                  </a:moveTo>
                  <a:lnTo>
                    <a:pt x="1028700" y="1143000"/>
                  </a:lnTo>
                  <a:lnTo>
                    <a:pt x="941340" y="1230359"/>
                  </a:lnTo>
                  <a:cubicBezTo>
                    <a:pt x="926461" y="1245238"/>
                    <a:pt x="902338" y="1245238"/>
                    <a:pt x="887459" y="1230359"/>
                  </a:cubicBezTo>
                  <a:lnTo>
                    <a:pt x="800100" y="1143000"/>
                  </a:lnTo>
                  <a:lnTo>
                    <a:pt x="228600" y="1143000"/>
                  </a:lnTo>
                  <a:moveTo>
                    <a:pt x="228600" y="1143000"/>
                  </a:moveTo>
                  <a:cubicBezTo>
                    <a:pt x="165474" y="1143000"/>
                    <a:pt x="114300" y="1091825"/>
                    <a:pt x="114300" y="1028700"/>
                  </a:cubicBezTo>
                  <a:moveTo>
                    <a:pt x="114300" y="228600"/>
                  </a:moveTo>
                  <a:lnTo>
                    <a:pt x="114300" y="1028698"/>
                  </a:lnTo>
                </a:path>
              </a:pathLst>
            </a:custGeom>
            <a:noFill/>
            <a:ln w="14287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715000" y="2831306"/>
            <a:ext cx="1828800" cy="1257300"/>
            <a:chOff x="4572000" y="1257300"/>
            <a:chExt cx="1828800" cy="1257300"/>
          </a:xfrm>
        </p:grpSpPr>
        <p:sp>
          <p:nvSpPr>
            <p:cNvPr id="8" name="Rounded Rectangle 7"/>
            <p:cNvSpPr/>
            <p:nvPr/>
          </p:nvSpPr>
          <p:spPr>
            <a:xfrm>
              <a:off x="4572000" y="1257300"/>
              <a:ext cx="1828800" cy="1257300"/>
            </a:xfrm>
            <a:custGeom>
              <a:avLst/>
              <a:gdLst/>
              <a:ahLst/>
              <a:cxnLst/>
              <a:rect l="0" t="0" r="0" b="0"/>
              <a:pathLst>
                <a:path w="1828800" h="1257300">
                  <a:moveTo>
                    <a:pt x="0" y="228600"/>
                  </a:moveTo>
                  <a:cubicBezTo>
                    <a:pt x="0" y="102348"/>
                    <a:pt x="102348" y="0"/>
                    <a:pt x="228600" y="0"/>
                  </a:cubicBezTo>
                  <a:lnTo>
                    <a:pt x="228600" y="114300"/>
                  </a:lnTo>
                  <a:cubicBezTo>
                    <a:pt x="165474" y="114300"/>
                    <a:pt x="114300" y="165474"/>
                    <a:pt x="114300" y="228600"/>
                  </a:cubicBezTo>
                  <a:close/>
                  <a:moveTo>
                    <a:pt x="228600" y="114300"/>
                  </a:moveTo>
                  <a:lnTo>
                    <a:pt x="228600" y="0"/>
                  </a:lnTo>
                  <a:lnTo>
                    <a:pt x="1600200" y="0"/>
                  </a:lnTo>
                  <a:lnTo>
                    <a:pt x="1600200" y="114300"/>
                  </a:lnTo>
                  <a:close/>
                  <a:moveTo>
                    <a:pt x="1600200" y="0"/>
                  </a:moveTo>
                  <a:cubicBezTo>
                    <a:pt x="1726451" y="0"/>
                    <a:pt x="1828800" y="102348"/>
                    <a:pt x="1828800" y="228600"/>
                  </a:cubicBezTo>
                  <a:lnTo>
                    <a:pt x="1714500" y="228600"/>
                  </a:lnTo>
                  <a:cubicBezTo>
                    <a:pt x="1714500" y="165474"/>
                    <a:pt x="1663325" y="114300"/>
                    <a:pt x="1600200" y="114300"/>
                  </a:cubicBezTo>
                  <a:close/>
                  <a:moveTo>
                    <a:pt x="1714500" y="1028700"/>
                  </a:moveTo>
                  <a:lnTo>
                    <a:pt x="1714500" y="228600"/>
                  </a:lnTo>
                  <a:lnTo>
                    <a:pt x="1828800" y="228600"/>
                  </a:lnTo>
                  <a:lnTo>
                    <a:pt x="1828800" y="1028700"/>
                  </a:lnTo>
                  <a:close/>
                  <a:moveTo>
                    <a:pt x="114300" y="228600"/>
                  </a:moveTo>
                  <a:lnTo>
                    <a:pt x="114300" y="1028700"/>
                  </a:lnTo>
                  <a:lnTo>
                    <a:pt x="0" y="1028700"/>
                  </a:lnTo>
                  <a:lnTo>
                    <a:pt x="0" y="228600"/>
                  </a:lnTo>
                  <a:close/>
                  <a:moveTo>
                    <a:pt x="228600" y="1257300"/>
                  </a:moveTo>
                  <a:lnTo>
                    <a:pt x="0" y="1257300"/>
                  </a:lnTo>
                  <a:lnTo>
                    <a:pt x="0" y="1028700"/>
                  </a:lnTo>
                  <a:lnTo>
                    <a:pt x="114300" y="1028700"/>
                  </a:lnTo>
                  <a:cubicBezTo>
                    <a:pt x="114300" y="1091825"/>
                    <a:pt x="165474" y="1143000"/>
                    <a:pt x="228600" y="1143000"/>
                  </a:cubicBezTo>
                  <a:close/>
                  <a:moveTo>
                    <a:pt x="1828800" y="1257300"/>
                  </a:moveTo>
                  <a:lnTo>
                    <a:pt x="1600200" y="1257300"/>
                  </a:lnTo>
                  <a:lnTo>
                    <a:pt x="1600200" y="1143000"/>
                  </a:lnTo>
                  <a:cubicBezTo>
                    <a:pt x="1663325" y="1143000"/>
                    <a:pt x="1714500" y="1091825"/>
                    <a:pt x="1714500" y="1028700"/>
                  </a:cubicBezTo>
                  <a:lnTo>
                    <a:pt x="1828800" y="1028700"/>
                  </a:lnTo>
                  <a:close/>
                  <a:moveTo>
                    <a:pt x="228600" y="1143000"/>
                  </a:moveTo>
                  <a:lnTo>
                    <a:pt x="800100" y="1143000"/>
                  </a:lnTo>
                  <a:lnTo>
                    <a:pt x="887459" y="1230359"/>
                  </a:lnTo>
                  <a:cubicBezTo>
                    <a:pt x="902338" y="1245238"/>
                    <a:pt x="926461" y="1245238"/>
                    <a:pt x="941340" y="1230359"/>
                  </a:cubicBezTo>
                  <a:lnTo>
                    <a:pt x="1028700" y="1143000"/>
                  </a:lnTo>
                  <a:lnTo>
                    <a:pt x="1600200" y="1143000"/>
                  </a:lnTo>
                  <a:lnTo>
                    <a:pt x="1600200" y="1257300"/>
                  </a:lnTo>
                  <a:lnTo>
                    <a:pt x="228600" y="1257300"/>
                  </a:lnTo>
                  <a:close/>
                </a:path>
              </a:pathLst>
            </a:custGeom>
            <a:solidFill>
              <a:srgbClr val="E55753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4572000" y="1257300"/>
              <a:ext cx="1828800" cy="1257300"/>
            </a:xfrm>
            <a:custGeom>
              <a:avLst/>
              <a:gdLst/>
              <a:ahLst/>
              <a:cxnLst/>
              <a:rect l="0" t="0" r="0" b="0"/>
              <a:pathLst>
                <a:path w="1828800" h="1257300">
                  <a:moveTo>
                    <a:pt x="0" y="228600"/>
                  </a:moveTo>
                  <a:cubicBezTo>
                    <a:pt x="0" y="102348"/>
                    <a:pt x="102348" y="0"/>
                    <a:pt x="228600" y="0"/>
                  </a:cubicBezTo>
                  <a:moveTo>
                    <a:pt x="1600200" y="0"/>
                  </a:moveTo>
                  <a:lnTo>
                    <a:pt x="228600" y="0"/>
                  </a:lnTo>
                  <a:moveTo>
                    <a:pt x="1600200" y="0"/>
                  </a:moveTo>
                  <a:cubicBezTo>
                    <a:pt x="1726451" y="0"/>
                    <a:pt x="1828800" y="102348"/>
                    <a:pt x="1828800" y="228600"/>
                  </a:cubicBezTo>
                  <a:moveTo>
                    <a:pt x="1828800" y="1257300"/>
                  </a:moveTo>
                  <a:lnTo>
                    <a:pt x="1828800" y="228600"/>
                  </a:lnTo>
                  <a:moveTo>
                    <a:pt x="0" y="1257300"/>
                  </a:moveTo>
                  <a:lnTo>
                    <a:pt x="0" y="228600"/>
                  </a:lnTo>
                  <a:moveTo>
                    <a:pt x="114300" y="228600"/>
                  </a:moveTo>
                  <a:cubicBezTo>
                    <a:pt x="114300" y="165474"/>
                    <a:pt x="165474" y="114300"/>
                    <a:pt x="228600" y="114300"/>
                  </a:cubicBezTo>
                  <a:moveTo>
                    <a:pt x="1600200" y="114300"/>
                  </a:moveTo>
                  <a:lnTo>
                    <a:pt x="228600" y="114300"/>
                  </a:lnTo>
                  <a:moveTo>
                    <a:pt x="1600200" y="114300"/>
                  </a:moveTo>
                  <a:cubicBezTo>
                    <a:pt x="1663325" y="114300"/>
                    <a:pt x="1714500" y="165474"/>
                    <a:pt x="1714500" y="228600"/>
                  </a:cubicBezTo>
                  <a:moveTo>
                    <a:pt x="1714500" y="1028698"/>
                  </a:moveTo>
                  <a:lnTo>
                    <a:pt x="1714500" y="228600"/>
                  </a:lnTo>
                  <a:moveTo>
                    <a:pt x="1714500" y="1028700"/>
                  </a:moveTo>
                  <a:cubicBezTo>
                    <a:pt x="1714500" y="1091825"/>
                    <a:pt x="1663325" y="1143000"/>
                    <a:pt x="1600200" y="1143000"/>
                  </a:cubicBezTo>
                  <a:moveTo>
                    <a:pt x="1600200" y="1143000"/>
                  </a:moveTo>
                  <a:lnTo>
                    <a:pt x="1028700" y="1143000"/>
                  </a:lnTo>
                  <a:lnTo>
                    <a:pt x="941340" y="1230359"/>
                  </a:lnTo>
                  <a:cubicBezTo>
                    <a:pt x="926461" y="1245238"/>
                    <a:pt x="902338" y="1245238"/>
                    <a:pt x="887459" y="1230359"/>
                  </a:cubicBezTo>
                  <a:lnTo>
                    <a:pt x="800100" y="1143000"/>
                  </a:lnTo>
                  <a:lnTo>
                    <a:pt x="228600" y="1143000"/>
                  </a:lnTo>
                  <a:moveTo>
                    <a:pt x="228600" y="1143000"/>
                  </a:moveTo>
                  <a:cubicBezTo>
                    <a:pt x="165474" y="1143000"/>
                    <a:pt x="114300" y="1091825"/>
                    <a:pt x="114300" y="1028700"/>
                  </a:cubicBezTo>
                  <a:moveTo>
                    <a:pt x="114300" y="228600"/>
                  </a:moveTo>
                  <a:lnTo>
                    <a:pt x="114300" y="1028698"/>
                  </a:lnTo>
                </a:path>
              </a:pathLst>
            </a:custGeom>
            <a:noFill/>
            <a:ln w="14287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600200" y="4088606"/>
            <a:ext cx="1828800" cy="685800"/>
            <a:chOff x="457200" y="2514600"/>
            <a:chExt cx="1828800" cy="685800"/>
          </a:xfrm>
        </p:grpSpPr>
        <p:sp>
          <p:nvSpPr>
            <p:cNvPr id="11" name="Rounded Rectangle 10"/>
            <p:cNvSpPr/>
            <p:nvPr/>
          </p:nvSpPr>
          <p:spPr>
            <a:xfrm>
              <a:off x="457200" y="2514600"/>
              <a:ext cx="1828800" cy="685800"/>
            </a:xfrm>
            <a:custGeom>
              <a:avLst/>
              <a:gdLst/>
              <a:ahLst/>
              <a:cxnLst/>
              <a:rect l="0" t="0" r="0" b="0"/>
              <a:pathLst>
                <a:path w="1828800" h="685800">
                  <a:moveTo>
                    <a:pt x="1828800" y="0"/>
                  </a:moveTo>
                  <a:lnTo>
                    <a:pt x="1828800" y="457200"/>
                  </a:lnTo>
                  <a:lnTo>
                    <a:pt x="0" y="457200"/>
                  </a:lnTo>
                  <a:lnTo>
                    <a:pt x="0" y="0"/>
                  </a:lnTo>
                  <a:close/>
                  <a:moveTo>
                    <a:pt x="228600" y="685800"/>
                  </a:moveTo>
                  <a:cubicBezTo>
                    <a:pt x="102348" y="685800"/>
                    <a:pt x="0" y="583451"/>
                    <a:pt x="0" y="457200"/>
                  </a:cubicBezTo>
                  <a:lnTo>
                    <a:pt x="228600" y="457200"/>
                  </a:lnTo>
                  <a:close/>
                  <a:moveTo>
                    <a:pt x="1600200" y="685800"/>
                  </a:moveTo>
                  <a:lnTo>
                    <a:pt x="1600200" y="457200"/>
                  </a:lnTo>
                  <a:lnTo>
                    <a:pt x="1828800" y="457200"/>
                  </a:lnTo>
                  <a:cubicBezTo>
                    <a:pt x="1828800" y="583451"/>
                    <a:pt x="1726451" y="685800"/>
                    <a:pt x="1600200" y="685800"/>
                  </a:cubicBezTo>
                  <a:close/>
                  <a:moveTo>
                    <a:pt x="228600" y="685800"/>
                  </a:moveTo>
                  <a:lnTo>
                    <a:pt x="228600" y="457200"/>
                  </a:lnTo>
                  <a:lnTo>
                    <a:pt x="1600200" y="457200"/>
                  </a:lnTo>
                  <a:lnTo>
                    <a:pt x="1600200" y="685800"/>
                  </a:lnTo>
                  <a:close/>
                </a:path>
              </a:pathLst>
            </a:custGeom>
            <a:solidFill>
              <a:srgbClr val="E0CB15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457200" y="2514600"/>
              <a:ext cx="1828800" cy="685800"/>
            </a:xfrm>
            <a:custGeom>
              <a:avLst/>
              <a:gdLst/>
              <a:ahLst/>
              <a:cxnLst/>
              <a:rect l="0" t="0" r="0" b="0"/>
              <a:pathLst>
                <a:path w="1828800" h="685800">
                  <a:moveTo>
                    <a:pt x="1828800" y="0"/>
                  </a:moveTo>
                  <a:lnTo>
                    <a:pt x="1828800" y="457200"/>
                  </a:lnTo>
                  <a:moveTo>
                    <a:pt x="1828800" y="457200"/>
                  </a:moveTo>
                  <a:cubicBezTo>
                    <a:pt x="1828800" y="583451"/>
                    <a:pt x="1726451" y="685800"/>
                    <a:pt x="1600200" y="685800"/>
                  </a:cubicBezTo>
                  <a:moveTo>
                    <a:pt x="228600" y="685800"/>
                  </a:moveTo>
                  <a:lnTo>
                    <a:pt x="800100" y="685800"/>
                  </a:lnTo>
                  <a:lnTo>
                    <a:pt x="1028700" y="685800"/>
                  </a:lnTo>
                  <a:lnTo>
                    <a:pt x="1600200" y="685800"/>
                  </a:lnTo>
                  <a:moveTo>
                    <a:pt x="228600" y="685800"/>
                  </a:moveTo>
                  <a:cubicBezTo>
                    <a:pt x="102348" y="685800"/>
                    <a:pt x="0" y="583451"/>
                    <a:pt x="0" y="457200"/>
                  </a:cubicBezTo>
                  <a:moveTo>
                    <a:pt x="0" y="457200"/>
                  </a:moveTo>
                  <a:lnTo>
                    <a:pt x="0" y="0"/>
                  </a:lnTo>
                </a:path>
              </a:pathLst>
            </a:custGeom>
            <a:noFill/>
            <a:ln w="14287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657600" y="4088606"/>
            <a:ext cx="1828800" cy="685800"/>
            <a:chOff x="2514600" y="2514600"/>
            <a:chExt cx="1828800" cy="685800"/>
          </a:xfrm>
        </p:grpSpPr>
        <p:sp>
          <p:nvSpPr>
            <p:cNvPr id="14" name="Rounded Rectangle 13"/>
            <p:cNvSpPr/>
            <p:nvPr/>
          </p:nvSpPr>
          <p:spPr>
            <a:xfrm>
              <a:off x="2514600" y="2514600"/>
              <a:ext cx="1828800" cy="685800"/>
            </a:xfrm>
            <a:custGeom>
              <a:avLst/>
              <a:gdLst/>
              <a:ahLst/>
              <a:cxnLst/>
              <a:rect l="0" t="0" r="0" b="0"/>
              <a:pathLst>
                <a:path w="1828800" h="685800">
                  <a:moveTo>
                    <a:pt x="1828800" y="0"/>
                  </a:moveTo>
                  <a:lnTo>
                    <a:pt x="1828800" y="457200"/>
                  </a:lnTo>
                  <a:lnTo>
                    <a:pt x="0" y="457200"/>
                  </a:lnTo>
                  <a:lnTo>
                    <a:pt x="0" y="0"/>
                  </a:lnTo>
                  <a:close/>
                  <a:moveTo>
                    <a:pt x="228600" y="685800"/>
                  </a:moveTo>
                  <a:cubicBezTo>
                    <a:pt x="102348" y="685800"/>
                    <a:pt x="0" y="583451"/>
                    <a:pt x="0" y="457200"/>
                  </a:cubicBezTo>
                  <a:lnTo>
                    <a:pt x="228600" y="457200"/>
                  </a:lnTo>
                  <a:close/>
                  <a:moveTo>
                    <a:pt x="1600200" y="685800"/>
                  </a:moveTo>
                  <a:lnTo>
                    <a:pt x="1600200" y="457200"/>
                  </a:lnTo>
                  <a:lnTo>
                    <a:pt x="1828800" y="457200"/>
                  </a:lnTo>
                  <a:cubicBezTo>
                    <a:pt x="1828800" y="583451"/>
                    <a:pt x="1726451" y="685800"/>
                    <a:pt x="1600200" y="685800"/>
                  </a:cubicBezTo>
                  <a:close/>
                  <a:moveTo>
                    <a:pt x="228600" y="685800"/>
                  </a:moveTo>
                  <a:lnTo>
                    <a:pt x="228600" y="457200"/>
                  </a:lnTo>
                  <a:lnTo>
                    <a:pt x="1600200" y="457200"/>
                  </a:lnTo>
                  <a:lnTo>
                    <a:pt x="1600200" y="685800"/>
                  </a:lnTo>
                  <a:close/>
                </a:path>
              </a:pathLst>
            </a:custGeom>
            <a:solidFill>
              <a:srgbClr val="DE8431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2514600" y="2514600"/>
              <a:ext cx="1828800" cy="685800"/>
            </a:xfrm>
            <a:custGeom>
              <a:avLst/>
              <a:gdLst/>
              <a:ahLst/>
              <a:cxnLst/>
              <a:rect l="0" t="0" r="0" b="0"/>
              <a:pathLst>
                <a:path w="1828800" h="685800">
                  <a:moveTo>
                    <a:pt x="1828800" y="0"/>
                  </a:moveTo>
                  <a:lnTo>
                    <a:pt x="1828800" y="457200"/>
                  </a:lnTo>
                  <a:moveTo>
                    <a:pt x="1828800" y="457200"/>
                  </a:moveTo>
                  <a:cubicBezTo>
                    <a:pt x="1828800" y="583451"/>
                    <a:pt x="1726451" y="685800"/>
                    <a:pt x="1600200" y="685800"/>
                  </a:cubicBezTo>
                  <a:moveTo>
                    <a:pt x="228600" y="685800"/>
                  </a:moveTo>
                  <a:lnTo>
                    <a:pt x="800100" y="685800"/>
                  </a:lnTo>
                  <a:lnTo>
                    <a:pt x="1028700" y="685800"/>
                  </a:lnTo>
                  <a:lnTo>
                    <a:pt x="1600200" y="685800"/>
                  </a:lnTo>
                  <a:moveTo>
                    <a:pt x="228600" y="685800"/>
                  </a:moveTo>
                  <a:cubicBezTo>
                    <a:pt x="102348" y="685800"/>
                    <a:pt x="0" y="583451"/>
                    <a:pt x="0" y="457200"/>
                  </a:cubicBezTo>
                  <a:moveTo>
                    <a:pt x="0" y="457200"/>
                  </a:moveTo>
                  <a:lnTo>
                    <a:pt x="0" y="0"/>
                  </a:lnTo>
                </a:path>
              </a:pathLst>
            </a:custGeom>
            <a:noFill/>
            <a:ln w="14287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715000" y="4088606"/>
            <a:ext cx="1828800" cy="685800"/>
            <a:chOff x="4572000" y="2514600"/>
            <a:chExt cx="1828800" cy="685800"/>
          </a:xfrm>
        </p:grpSpPr>
        <p:sp>
          <p:nvSpPr>
            <p:cNvPr id="17" name="Rounded Rectangle 16"/>
            <p:cNvSpPr/>
            <p:nvPr/>
          </p:nvSpPr>
          <p:spPr>
            <a:xfrm>
              <a:off x="4572000" y="2514600"/>
              <a:ext cx="1828800" cy="685800"/>
            </a:xfrm>
            <a:custGeom>
              <a:avLst/>
              <a:gdLst/>
              <a:ahLst/>
              <a:cxnLst/>
              <a:rect l="0" t="0" r="0" b="0"/>
              <a:pathLst>
                <a:path w="1828800" h="685800">
                  <a:moveTo>
                    <a:pt x="1828800" y="0"/>
                  </a:moveTo>
                  <a:lnTo>
                    <a:pt x="1828800" y="457200"/>
                  </a:lnTo>
                  <a:lnTo>
                    <a:pt x="0" y="457200"/>
                  </a:lnTo>
                  <a:lnTo>
                    <a:pt x="0" y="0"/>
                  </a:lnTo>
                  <a:close/>
                  <a:moveTo>
                    <a:pt x="228600" y="685800"/>
                  </a:moveTo>
                  <a:cubicBezTo>
                    <a:pt x="102348" y="685800"/>
                    <a:pt x="0" y="583451"/>
                    <a:pt x="0" y="457200"/>
                  </a:cubicBezTo>
                  <a:lnTo>
                    <a:pt x="228600" y="457200"/>
                  </a:lnTo>
                  <a:close/>
                  <a:moveTo>
                    <a:pt x="1600200" y="685800"/>
                  </a:moveTo>
                  <a:lnTo>
                    <a:pt x="1600200" y="457200"/>
                  </a:lnTo>
                  <a:lnTo>
                    <a:pt x="1828800" y="457200"/>
                  </a:lnTo>
                  <a:cubicBezTo>
                    <a:pt x="1828800" y="583451"/>
                    <a:pt x="1726451" y="685800"/>
                    <a:pt x="1600200" y="685800"/>
                  </a:cubicBezTo>
                  <a:close/>
                  <a:moveTo>
                    <a:pt x="228600" y="685800"/>
                  </a:moveTo>
                  <a:lnTo>
                    <a:pt x="228600" y="457200"/>
                  </a:lnTo>
                  <a:lnTo>
                    <a:pt x="1600200" y="457200"/>
                  </a:lnTo>
                  <a:lnTo>
                    <a:pt x="1600200" y="685800"/>
                  </a:lnTo>
                  <a:close/>
                </a:path>
              </a:pathLst>
            </a:custGeom>
            <a:solidFill>
              <a:srgbClr val="E55753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4572000" y="2514600"/>
              <a:ext cx="1828800" cy="685800"/>
            </a:xfrm>
            <a:custGeom>
              <a:avLst/>
              <a:gdLst/>
              <a:ahLst/>
              <a:cxnLst/>
              <a:rect l="0" t="0" r="0" b="0"/>
              <a:pathLst>
                <a:path w="1828800" h="685800">
                  <a:moveTo>
                    <a:pt x="1828800" y="0"/>
                  </a:moveTo>
                  <a:lnTo>
                    <a:pt x="1828800" y="457200"/>
                  </a:lnTo>
                  <a:moveTo>
                    <a:pt x="1828800" y="457200"/>
                  </a:moveTo>
                  <a:cubicBezTo>
                    <a:pt x="1828800" y="583451"/>
                    <a:pt x="1726451" y="685800"/>
                    <a:pt x="1600200" y="685800"/>
                  </a:cubicBezTo>
                  <a:moveTo>
                    <a:pt x="228600" y="685800"/>
                  </a:moveTo>
                  <a:lnTo>
                    <a:pt x="800100" y="685800"/>
                  </a:lnTo>
                  <a:lnTo>
                    <a:pt x="1028700" y="685800"/>
                  </a:lnTo>
                  <a:lnTo>
                    <a:pt x="1600200" y="685800"/>
                  </a:lnTo>
                  <a:moveTo>
                    <a:pt x="228600" y="685800"/>
                  </a:moveTo>
                  <a:cubicBezTo>
                    <a:pt x="102348" y="685800"/>
                    <a:pt x="0" y="583451"/>
                    <a:pt x="0" y="457200"/>
                  </a:cubicBezTo>
                  <a:moveTo>
                    <a:pt x="0" y="457200"/>
                  </a:moveTo>
                  <a:lnTo>
                    <a:pt x="0" y="0"/>
                  </a:lnTo>
                </a:path>
              </a:pathLst>
            </a:custGeom>
            <a:noFill/>
            <a:ln w="14287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0" name="Rounded Rectangle 19"/>
          <p:cNvSpPr/>
          <p:nvPr/>
        </p:nvSpPr>
        <p:spPr>
          <a:xfrm>
            <a:off x="2286000" y="3059906"/>
            <a:ext cx="457039" cy="457200"/>
          </a:xfrm>
          <a:custGeom>
            <a:avLst/>
            <a:gdLst/>
            <a:ahLst/>
            <a:cxnLst/>
            <a:rect l="0" t="0" r="0" b="0"/>
            <a:pathLst>
              <a:path w="457039" h="457200">
                <a:moveTo>
                  <a:pt x="295655" y="400050"/>
                </a:moveTo>
                <a:cubicBezTo>
                  <a:pt x="295655" y="410571"/>
                  <a:pt x="287127" y="419100"/>
                  <a:pt x="276605" y="419100"/>
                </a:cubicBezTo>
                <a:lnTo>
                  <a:pt x="38100" y="419100"/>
                </a:lnTo>
                <a:cubicBezTo>
                  <a:pt x="17057" y="419100"/>
                  <a:pt x="0" y="402042"/>
                  <a:pt x="0" y="381000"/>
                </a:cubicBezTo>
                <a:lnTo>
                  <a:pt x="0" y="38100"/>
                </a:lnTo>
                <a:cubicBezTo>
                  <a:pt x="0" y="17057"/>
                  <a:pt x="17057" y="0"/>
                  <a:pt x="38100" y="0"/>
                </a:cubicBezTo>
                <a:lnTo>
                  <a:pt x="304800" y="0"/>
                </a:lnTo>
                <a:cubicBezTo>
                  <a:pt x="325842" y="0"/>
                  <a:pt x="342900" y="17057"/>
                  <a:pt x="342900" y="38100"/>
                </a:cubicBezTo>
                <a:lnTo>
                  <a:pt x="342900" y="117157"/>
                </a:lnTo>
                <a:cubicBezTo>
                  <a:pt x="342900" y="127678"/>
                  <a:pt x="334371" y="136207"/>
                  <a:pt x="323850" y="136207"/>
                </a:cubicBezTo>
                <a:cubicBezTo>
                  <a:pt x="313328" y="136207"/>
                  <a:pt x="304800" y="127678"/>
                  <a:pt x="304800" y="117157"/>
                </a:cubicBezTo>
                <a:lnTo>
                  <a:pt x="304800" y="57150"/>
                </a:lnTo>
                <a:cubicBezTo>
                  <a:pt x="304800" y="46628"/>
                  <a:pt x="296271" y="38100"/>
                  <a:pt x="285750" y="38100"/>
                </a:cubicBezTo>
                <a:lnTo>
                  <a:pt x="57150" y="38100"/>
                </a:lnTo>
                <a:cubicBezTo>
                  <a:pt x="46628" y="38100"/>
                  <a:pt x="38100" y="46628"/>
                  <a:pt x="38100" y="57150"/>
                </a:cubicBezTo>
                <a:lnTo>
                  <a:pt x="38100" y="361950"/>
                </a:lnTo>
                <a:cubicBezTo>
                  <a:pt x="38100" y="372471"/>
                  <a:pt x="46628" y="381000"/>
                  <a:pt x="57150" y="381000"/>
                </a:cubicBezTo>
                <a:lnTo>
                  <a:pt x="276225" y="381000"/>
                </a:lnTo>
                <a:cubicBezTo>
                  <a:pt x="281343" y="380897"/>
                  <a:pt x="286286" y="382859"/>
                  <a:pt x="289942" y="386443"/>
                </a:cubicBezTo>
                <a:cubicBezTo>
                  <a:pt x="293597" y="390026"/>
                  <a:pt x="295656" y="394930"/>
                  <a:pt x="295656" y="400050"/>
                </a:cubicBezTo>
                <a:close/>
                <a:moveTo>
                  <a:pt x="269938" y="95250"/>
                </a:moveTo>
                <a:cubicBezTo>
                  <a:pt x="269835" y="103097"/>
                  <a:pt x="263498" y="109434"/>
                  <a:pt x="255651" y="109537"/>
                </a:cubicBezTo>
                <a:lnTo>
                  <a:pt x="152400" y="109537"/>
                </a:lnTo>
                <a:cubicBezTo>
                  <a:pt x="144509" y="109537"/>
                  <a:pt x="138112" y="103140"/>
                  <a:pt x="138112" y="95250"/>
                </a:cubicBezTo>
                <a:cubicBezTo>
                  <a:pt x="138112" y="87359"/>
                  <a:pt x="144509" y="80962"/>
                  <a:pt x="152400" y="80962"/>
                </a:cubicBezTo>
                <a:lnTo>
                  <a:pt x="254888" y="80962"/>
                </a:lnTo>
                <a:cubicBezTo>
                  <a:pt x="258793" y="80807"/>
                  <a:pt x="262595" y="82238"/>
                  <a:pt x="265429" y="84929"/>
                </a:cubicBezTo>
                <a:cubicBezTo>
                  <a:pt x="268264" y="87619"/>
                  <a:pt x="269890" y="91342"/>
                  <a:pt x="269938" y="95250"/>
                </a:cubicBezTo>
                <a:close/>
                <a:moveTo>
                  <a:pt x="92773" y="114300"/>
                </a:moveTo>
                <a:cubicBezTo>
                  <a:pt x="82252" y="114300"/>
                  <a:pt x="73723" y="105771"/>
                  <a:pt x="73723" y="95250"/>
                </a:cubicBezTo>
                <a:cubicBezTo>
                  <a:pt x="73723" y="84728"/>
                  <a:pt x="82252" y="76200"/>
                  <a:pt x="92773" y="76200"/>
                </a:cubicBezTo>
                <a:cubicBezTo>
                  <a:pt x="103294" y="76200"/>
                  <a:pt x="111823" y="84728"/>
                  <a:pt x="111823" y="95250"/>
                </a:cubicBezTo>
                <a:cubicBezTo>
                  <a:pt x="111823" y="105771"/>
                  <a:pt x="103294" y="114300"/>
                  <a:pt x="92773" y="114300"/>
                </a:cubicBezTo>
                <a:close/>
                <a:moveTo>
                  <a:pt x="207454" y="161925"/>
                </a:moveTo>
                <a:cubicBezTo>
                  <a:pt x="207351" y="169772"/>
                  <a:pt x="201014" y="176109"/>
                  <a:pt x="193167" y="176212"/>
                </a:cubicBezTo>
                <a:lnTo>
                  <a:pt x="152400" y="176212"/>
                </a:lnTo>
                <a:cubicBezTo>
                  <a:pt x="144509" y="176212"/>
                  <a:pt x="138112" y="169815"/>
                  <a:pt x="138112" y="161925"/>
                </a:cubicBezTo>
                <a:cubicBezTo>
                  <a:pt x="138112" y="154034"/>
                  <a:pt x="144509" y="147637"/>
                  <a:pt x="152400" y="147637"/>
                </a:cubicBezTo>
                <a:lnTo>
                  <a:pt x="192404" y="147637"/>
                </a:lnTo>
                <a:cubicBezTo>
                  <a:pt x="196309" y="147482"/>
                  <a:pt x="200111" y="148913"/>
                  <a:pt x="202945" y="151604"/>
                </a:cubicBezTo>
                <a:cubicBezTo>
                  <a:pt x="205780" y="154294"/>
                  <a:pt x="207406" y="158017"/>
                  <a:pt x="207454" y="161925"/>
                </a:cubicBezTo>
                <a:close/>
                <a:moveTo>
                  <a:pt x="92773" y="180975"/>
                </a:moveTo>
                <a:cubicBezTo>
                  <a:pt x="82252" y="180975"/>
                  <a:pt x="73723" y="172446"/>
                  <a:pt x="73723" y="161925"/>
                </a:cubicBezTo>
                <a:cubicBezTo>
                  <a:pt x="73723" y="151403"/>
                  <a:pt x="82252" y="142875"/>
                  <a:pt x="92773" y="142875"/>
                </a:cubicBezTo>
                <a:cubicBezTo>
                  <a:pt x="103294" y="142875"/>
                  <a:pt x="111823" y="151403"/>
                  <a:pt x="111823" y="161925"/>
                </a:cubicBezTo>
                <a:cubicBezTo>
                  <a:pt x="111823" y="172446"/>
                  <a:pt x="103294" y="180975"/>
                  <a:pt x="92773" y="180975"/>
                </a:cubicBezTo>
                <a:close/>
                <a:moveTo>
                  <a:pt x="217931" y="244983"/>
                </a:moveTo>
                <a:cubicBezTo>
                  <a:pt x="216338" y="246127"/>
                  <a:pt x="214191" y="246127"/>
                  <a:pt x="212597" y="244983"/>
                </a:cubicBezTo>
                <a:cubicBezTo>
                  <a:pt x="211011" y="243792"/>
                  <a:pt x="210328" y="241743"/>
                  <a:pt x="210883" y="239839"/>
                </a:cubicBezTo>
                <a:cubicBezTo>
                  <a:pt x="219454" y="206387"/>
                  <a:pt x="244766" y="179776"/>
                  <a:pt x="277748" y="169545"/>
                </a:cubicBezTo>
                <a:cubicBezTo>
                  <a:pt x="292562" y="163967"/>
                  <a:pt x="309110" y="165439"/>
                  <a:pt x="322706" y="173545"/>
                </a:cubicBezTo>
                <a:cubicBezTo>
                  <a:pt x="323913" y="174523"/>
                  <a:pt x="324613" y="175993"/>
                  <a:pt x="324611" y="177545"/>
                </a:cubicBezTo>
                <a:cubicBezTo>
                  <a:pt x="324559" y="179125"/>
                  <a:pt x="323695" y="180566"/>
                  <a:pt x="322325" y="181355"/>
                </a:cubicBezTo>
                <a:close/>
                <a:moveTo>
                  <a:pt x="210693" y="344043"/>
                </a:moveTo>
                <a:cubicBezTo>
                  <a:pt x="211551" y="345446"/>
                  <a:pt x="211551" y="347211"/>
                  <a:pt x="210693" y="348614"/>
                </a:cubicBezTo>
                <a:cubicBezTo>
                  <a:pt x="209937" y="349958"/>
                  <a:pt x="208599" y="350874"/>
                  <a:pt x="207073" y="351091"/>
                </a:cubicBezTo>
                <a:lnTo>
                  <a:pt x="156400" y="355472"/>
                </a:lnTo>
                <a:cubicBezTo>
                  <a:pt x="153056" y="355492"/>
                  <a:pt x="149947" y="353757"/>
                  <a:pt x="148209" y="350901"/>
                </a:cubicBezTo>
                <a:cubicBezTo>
                  <a:pt x="146322" y="347799"/>
                  <a:pt x="146322" y="343905"/>
                  <a:pt x="148209" y="340804"/>
                </a:cubicBezTo>
                <a:lnTo>
                  <a:pt x="175260" y="297561"/>
                </a:lnTo>
                <a:cubicBezTo>
                  <a:pt x="176069" y="296237"/>
                  <a:pt x="177518" y="295440"/>
                  <a:pt x="179070" y="295465"/>
                </a:cubicBezTo>
                <a:cubicBezTo>
                  <a:pt x="180679" y="295410"/>
                  <a:pt x="182199" y="296206"/>
                  <a:pt x="183070" y="297561"/>
                </a:cubicBezTo>
                <a:close/>
                <a:moveTo>
                  <a:pt x="376428" y="456247"/>
                </a:moveTo>
                <a:cubicBezTo>
                  <a:pt x="373939" y="456255"/>
                  <a:pt x="371864" y="454346"/>
                  <a:pt x="371665" y="451866"/>
                </a:cubicBezTo>
                <a:lnTo>
                  <a:pt x="366712" y="399669"/>
                </a:lnTo>
                <a:cubicBezTo>
                  <a:pt x="366508" y="398713"/>
                  <a:pt x="365762" y="397967"/>
                  <a:pt x="364807" y="397764"/>
                </a:cubicBezTo>
                <a:cubicBezTo>
                  <a:pt x="340338" y="392650"/>
                  <a:pt x="321248" y="373484"/>
                  <a:pt x="316230" y="348996"/>
                </a:cubicBezTo>
                <a:cubicBezTo>
                  <a:pt x="315893" y="347288"/>
                  <a:pt x="314651" y="345900"/>
                  <a:pt x="312991" y="345376"/>
                </a:cubicBezTo>
                <a:lnTo>
                  <a:pt x="269938" y="331279"/>
                </a:lnTo>
                <a:cubicBezTo>
                  <a:pt x="262030" y="329490"/>
                  <a:pt x="255777" y="323445"/>
                  <a:pt x="253722" y="315602"/>
                </a:cubicBezTo>
                <a:cubicBezTo>
                  <a:pt x="251667" y="307759"/>
                  <a:pt x="254152" y="299424"/>
                  <a:pt x="260167" y="293987"/>
                </a:cubicBezTo>
                <a:cubicBezTo>
                  <a:pt x="266182" y="288550"/>
                  <a:pt x="274724" y="286916"/>
                  <a:pt x="282321" y="289750"/>
                </a:cubicBezTo>
                <a:lnTo>
                  <a:pt x="338137" y="305371"/>
                </a:lnTo>
                <a:cubicBezTo>
                  <a:pt x="339364" y="305840"/>
                  <a:pt x="340720" y="305840"/>
                  <a:pt x="341947" y="305371"/>
                </a:cubicBezTo>
                <a:lnTo>
                  <a:pt x="399097" y="270319"/>
                </a:lnTo>
                <a:cubicBezTo>
                  <a:pt x="400307" y="269765"/>
                  <a:pt x="401698" y="269765"/>
                  <a:pt x="402907" y="270319"/>
                </a:cubicBezTo>
                <a:cubicBezTo>
                  <a:pt x="404116" y="270688"/>
                  <a:pt x="405139" y="271506"/>
                  <a:pt x="405765" y="272605"/>
                </a:cubicBezTo>
                <a:cubicBezTo>
                  <a:pt x="437769" y="329184"/>
                  <a:pt x="453199" y="427482"/>
                  <a:pt x="456819" y="451675"/>
                </a:cubicBezTo>
                <a:cubicBezTo>
                  <a:pt x="457039" y="453053"/>
                  <a:pt x="456618" y="454456"/>
                  <a:pt x="455676" y="455485"/>
                </a:cubicBezTo>
                <a:cubicBezTo>
                  <a:pt x="454780" y="456561"/>
                  <a:pt x="453456" y="457188"/>
                  <a:pt x="452056" y="457200"/>
                </a:cubicBezTo>
                <a:close/>
                <a:moveTo>
                  <a:pt x="243459" y="336422"/>
                </a:moveTo>
                <a:cubicBezTo>
                  <a:pt x="244219" y="337467"/>
                  <a:pt x="244559" y="338759"/>
                  <a:pt x="244411" y="340042"/>
                </a:cubicBezTo>
                <a:cubicBezTo>
                  <a:pt x="244058" y="341309"/>
                  <a:pt x="243327" y="342439"/>
                  <a:pt x="242315" y="343280"/>
                </a:cubicBezTo>
                <a:lnTo>
                  <a:pt x="239648" y="344804"/>
                </a:lnTo>
                <a:cubicBezTo>
                  <a:pt x="238474" y="345197"/>
                  <a:pt x="237204" y="345197"/>
                  <a:pt x="236029" y="344804"/>
                </a:cubicBezTo>
                <a:cubicBezTo>
                  <a:pt x="234820" y="344435"/>
                  <a:pt x="233797" y="343617"/>
                  <a:pt x="233171" y="342518"/>
                </a:cubicBezTo>
                <a:lnTo>
                  <a:pt x="198501" y="285368"/>
                </a:lnTo>
                <a:cubicBezTo>
                  <a:pt x="197166" y="283154"/>
                  <a:pt x="197842" y="280279"/>
                  <a:pt x="200025" y="278891"/>
                </a:cubicBezTo>
                <a:lnTo>
                  <a:pt x="366712" y="177736"/>
                </a:lnTo>
                <a:cubicBezTo>
                  <a:pt x="375395" y="172476"/>
                  <a:pt x="385818" y="170899"/>
                  <a:pt x="395668" y="173354"/>
                </a:cubicBezTo>
                <a:cubicBezTo>
                  <a:pt x="405519" y="175571"/>
                  <a:pt x="414006" y="181781"/>
                  <a:pt x="419100" y="190499"/>
                </a:cubicBezTo>
                <a:cubicBezTo>
                  <a:pt x="429861" y="208546"/>
                  <a:pt x="423980" y="231899"/>
                  <a:pt x="405955" y="242696"/>
                </a:cubicBezTo>
                <a:lnTo>
                  <a:pt x="351281" y="276224"/>
                </a:lnTo>
                <a:lnTo>
                  <a:pt x="336613" y="285178"/>
                </a:lnTo>
                <a:cubicBezTo>
                  <a:pt x="335403" y="285732"/>
                  <a:pt x="334012" y="285732"/>
                  <a:pt x="332803" y="285178"/>
                </a:cubicBezTo>
                <a:lnTo>
                  <a:pt x="287273" y="272224"/>
                </a:lnTo>
                <a:cubicBezTo>
                  <a:pt x="283545" y="271225"/>
                  <a:pt x="279703" y="270713"/>
                  <a:pt x="275843" y="270700"/>
                </a:cubicBezTo>
                <a:cubicBezTo>
                  <a:pt x="257906" y="270808"/>
                  <a:pt x="242105" y="282524"/>
                  <a:pt x="236791" y="299656"/>
                </a:cubicBezTo>
                <a:cubicBezTo>
                  <a:pt x="232903" y="312267"/>
                  <a:pt x="235389" y="325980"/>
                  <a:pt x="243458" y="336422"/>
                </a:cubicBezTo>
                <a:close/>
              </a:path>
            </a:pathLst>
          </a:custGeom>
          <a:solidFill>
            <a:srgbClr val="484848"/>
          </a:solidFill>
          <a:ln>
            <a:noFill/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Rounded Rectangle 20"/>
          <p:cNvSpPr/>
          <p:nvPr/>
        </p:nvSpPr>
        <p:spPr>
          <a:xfrm>
            <a:off x="4335854" y="3059906"/>
            <a:ext cx="464745" cy="458490"/>
          </a:xfrm>
          <a:custGeom>
            <a:avLst/>
            <a:gdLst/>
            <a:ahLst/>
            <a:cxnLst/>
            <a:rect l="0" t="0" r="0" b="0"/>
            <a:pathLst>
              <a:path w="464745" h="458490">
                <a:moveTo>
                  <a:pt x="249480" y="424053"/>
                </a:moveTo>
                <a:cubicBezTo>
                  <a:pt x="253087" y="427629"/>
                  <a:pt x="255115" y="432499"/>
                  <a:pt x="255115" y="437578"/>
                </a:cubicBezTo>
                <a:cubicBezTo>
                  <a:pt x="255115" y="442657"/>
                  <a:pt x="253087" y="447527"/>
                  <a:pt x="249480" y="451103"/>
                </a:cubicBezTo>
                <a:cubicBezTo>
                  <a:pt x="242050" y="458490"/>
                  <a:pt x="230050" y="458490"/>
                  <a:pt x="222620" y="451103"/>
                </a:cubicBezTo>
                <a:lnTo>
                  <a:pt x="174804" y="403288"/>
                </a:lnTo>
                <a:cubicBezTo>
                  <a:pt x="173134" y="401951"/>
                  <a:pt x="170760" y="401951"/>
                  <a:pt x="169089" y="403288"/>
                </a:cubicBezTo>
                <a:cubicBezTo>
                  <a:pt x="145186" y="418560"/>
                  <a:pt x="116118" y="423508"/>
                  <a:pt x="88508" y="417004"/>
                </a:cubicBezTo>
                <a:cubicBezTo>
                  <a:pt x="49730" y="407969"/>
                  <a:pt x="19535" y="377552"/>
                  <a:pt x="10784" y="338708"/>
                </a:cubicBezTo>
                <a:cubicBezTo>
                  <a:pt x="0" y="292408"/>
                  <a:pt x="21739" y="244650"/>
                  <a:pt x="63738" y="222376"/>
                </a:cubicBezTo>
                <a:cubicBezTo>
                  <a:pt x="105737" y="200103"/>
                  <a:pt x="157468" y="208897"/>
                  <a:pt x="189747" y="243798"/>
                </a:cubicBezTo>
                <a:cubicBezTo>
                  <a:pt x="222026" y="278699"/>
                  <a:pt x="226763" y="330958"/>
                  <a:pt x="201284" y="371093"/>
                </a:cubicBezTo>
                <a:cubicBezTo>
                  <a:pt x="199982" y="372847"/>
                  <a:pt x="199982" y="375246"/>
                  <a:pt x="201284" y="376999"/>
                </a:cubicBezTo>
                <a:close/>
                <a:moveTo>
                  <a:pt x="178995" y="314896"/>
                </a:moveTo>
                <a:cubicBezTo>
                  <a:pt x="179227" y="287878"/>
                  <a:pt x="163130" y="263391"/>
                  <a:pt x="138234" y="252890"/>
                </a:cubicBezTo>
                <a:cubicBezTo>
                  <a:pt x="113339" y="242390"/>
                  <a:pt x="84568" y="247952"/>
                  <a:pt x="65380" y="266976"/>
                </a:cubicBezTo>
                <a:cubicBezTo>
                  <a:pt x="46192" y="285999"/>
                  <a:pt x="40382" y="314721"/>
                  <a:pt x="50668" y="339706"/>
                </a:cubicBezTo>
                <a:cubicBezTo>
                  <a:pt x="60954" y="364691"/>
                  <a:pt x="85301" y="380999"/>
                  <a:pt x="112320" y="381000"/>
                </a:cubicBezTo>
                <a:cubicBezTo>
                  <a:pt x="148922" y="381001"/>
                  <a:pt x="178682" y="351496"/>
                  <a:pt x="178995" y="314896"/>
                </a:cubicBezTo>
                <a:close/>
                <a:moveTo>
                  <a:pt x="369495" y="161925"/>
                </a:moveTo>
                <a:lnTo>
                  <a:pt x="236145" y="161925"/>
                </a:lnTo>
                <a:cubicBezTo>
                  <a:pt x="225624" y="161925"/>
                  <a:pt x="217095" y="153396"/>
                  <a:pt x="217095" y="142875"/>
                </a:cubicBezTo>
                <a:cubicBezTo>
                  <a:pt x="217095" y="132353"/>
                  <a:pt x="225624" y="123825"/>
                  <a:pt x="236145" y="123825"/>
                </a:cubicBezTo>
                <a:lnTo>
                  <a:pt x="369495" y="123825"/>
                </a:lnTo>
                <a:cubicBezTo>
                  <a:pt x="380017" y="123825"/>
                  <a:pt x="388545" y="132353"/>
                  <a:pt x="388545" y="142875"/>
                </a:cubicBezTo>
                <a:cubicBezTo>
                  <a:pt x="388545" y="153396"/>
                  <a:pt x="380017" y="161925"/>
                  <a:pt x="369495" y="161925"/>
                </a:cubicBezTo>
                <a:close/>
                <a:moveTo>
                  <a:pt x="321870" y="209550"/>
                </a:moveTo>
                <a:cubicBezTo>
                  <a:pt x="332392" y="209550"/>
                  <a:pt x="340920" y="218078"/>
                  <a:pt x="340920" y="228600"/>
                </a:cubicBezTo>
                <a:cubicBezTo>
                  <a:pt x="340920" y="239121"/>
                  <a:pt x="332392" y="247650"/>
                  <a:pt x="321870" y="247650"/>
                </a:cubicBezTo>
                <a:lnTo>
                  <a:pt x="245670" y="247650"/>
                </a:lnTo>
                <a:cubicBezTo>
                  <a:pt x="235149" y="247650"/>
                  <a:pt x="226620" y="239121"/>
                  <a:pt x="226620" y="228600"/>
                </a:cubicBezTo>
                <a:cubicBezTo>
                  <a:pt x="226620" y="218078"/>
                  <a:pt x="235149" y="209550"/>
                  <a:pt x="245670" y="209550"/>
                </a:cubicBezTo>
                <a:close/>
                <a:moveTo>
                  <a:pt x="464745" y="84010"/>
                </a:moveTo>
                <a:lnTo>
                  <a:pt x="464745" y="352425"/>
                </a:lnTo>
                <a:cubicBezTo>
                  <a:pt x="464745" y="373467"/>
                  <a:pt x="447688" y="390525"/>
                  <a:pt x="426645" y="390525"/>
                </a:cubicBezTo>
                <a:lnTo>
                  <a:pt x="244908" y="390525"/>
                </a:lnTo>
                <a:cubicBezTo>
                  <a:pt x="242977" y="390456"/>
                  <a:pt x="241169" y="389552"/>
                  <a:pt x="239955" y="388048"/>
                </a:cubicBezTo>
                <a:lnTo>
                  <a:pt x="232907" y="381000"/>
                </a:lnTo>
                <a:cubicBezTo>
                  <a:pt x="231209" y="378913"/>
                  <a:pt x="230772" y="376071"/>
                  <a:pt x="231764" y="373570"/>
                </a:cubicBezTo>
                <a:cubicBezTo>
                  <a:pt x="234587" y="367798"/>
                  <a:pt x="236944" y="361810"/>
                  <a:pt x="238812" y="355663"/>
                </a:cubicBezTo>
                <a:cubicBezTo>
                  <a:pt x="239521" y="353742"/>
                  <a:pt x="241338" y="352455"/>
                  <a:pt x="243384" y="352425"/>
                </a:cubicBezTo>
                <a:lnTo>
                  <a:pt x="417120" y="352425"/>
                </a:lnTo>
                <a:cubicBezTo>
                  <a:pt x="422381" y="352425"/>
                  <a:pt x="426645" y="348160"/>
                  <a:pt x="426645" y="342900"/>
                </a:cubicBezTo>
                <a:lnTo>
                  <a:pt x="426645" y="88011"/>
                </a:lnTo>
                <a:cubicBezTo>
                  <a:pt x="426676" y="85484"/>
                  <a:pt x="425639" y="83063"/>
                  <a:pt x="423788" y="81343"/>
                </a:cubicBezTo>
                <a:lnTo>
                  <a:pt x="383402" y="40957"/>
                </a:lnTo>
                <a:cubicBezTo>
                  <a:pt x="381682" y="39106"/>
                  <a:pt x="379261" y="38069"/>
                  <a:pt x="376734" y="38100"/>
                </a:cubicBezTo>
                <a:lnTo>
                  <a:pt x="169470" y="38100"/>
                </a:lnTo>
                <a:cubicBezTo>
                  <a:pt x="164210" y="38100"/>
                  <a:pt x="159945" y="42364"/>
                  <a:pt x="159945" y="47625"/>
                </a:cubicBezTo>
                <a:lnTo>
                  <a:pt x="159945" y="183261"/>
                </a:lnTo>
                <a:cubicBezTo>
                  <a:pt x="159994" y="184806"/>
                  <a:pt x="159259" y="186271"/>
                  <a:pt x="157990" y="187155"/>
                </a:cubicBezTo>
                <a:cubicBezTo>
                  <a:pt x="156722" y="188039"/>
                  <a:pt x="155092" y="188223"/>
                  <a:pt x="153659" y="187642"/>
                </a:cubicBezTo>
                <a:cubicBezTo>
                  <a:pt x="144665" y="184780"/>
                  <a:pt x="135414" y="182802"/>
                  <a:pt x="126036" y="181736"/>
                </a:cubicBezTo>
                <a:cubicBezTo>
                  <a:pt x="123661" y="181538"/>
                  <a:pt x="121837" y="179548"/>
                  <a:pt x="121845" y="177164"/>
                </a:cubicBezTo>
                <a:lnTo>
                  <a:pt x="121845" y="38100"/>
                </a:lnTo>
                <a:cubicBezTo>
                  <a:pt x="121845" y="17057"/>
                  <a:pt x="138903" y="0"/>
                  <a:pt x="159945" y="0"/>
                </a:cubicBezTo>
                <a:lnTo>
                  <a:pt x="380735" y="0"/>
                </a:lnTo>
                <a:cubicBezTo>
                  <a:pt x="390823" y="42"/>
                  <a:pt x="400483" y="4084"/>
                  <a:pt x="407595" y="11239"/>
                </a:cubicBezTo>
                <a:lnTo>
                  <a:pt x="453506" y="57150"/>
                </a:lnTo>
                <a:cubicBezTo>
                  <a:pt x="460661" y="64262"/>
                  <a:pt x="464703" y="73922"/>
                  <a:pt x="464745" y="84010"/>
                </a:cubicBezTo>
                <a:close/>
              </a:path>
            </a:pathLst>
          </a:custGeom>
          <a:solidFill>
            <a:srgbClr val="484848"/>
          </a:solidFill>
          <a:ln>
            <a:noFill/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Rounded Rectangle 21"/>
          <p:cNvSpPr/>
          <p:nvPr/>
        </p:nvSpPr>
        <p:spPr>
          <a:xfrm>
            <a:off x="6402838" y="3060689"/>
            <a:ext cx="453142" cy="454473"/>
          </a:xfrm>
          <a:custGeom>
            <a:avLst/>
            <a:gdLst/>
            <a:ahLst/>
            <a:cxnLst/>
            <a:rect l="0" t="0" r="0" b="0"/>
            <a:pathLst>
              <a:path w="453142" h="454473">
                <a:moveTo>
                  <a:pt x="37166" y="14380"/>
                </a:moveTo>
                <a:cubicBezTo>
                  <a:pt x="59458" y="6691"/>
                  <a:pt x="82785" y="2419"/>
                  <a:pt x="106356" y="1711"/>
                </a:cubicBezTo>
                <a:lnTo>
                  <a:pt x="106356" y="332362"/>
                </a:lnTo>
                <a:cubicBezTo>
                  <a:pt x="95902" y="333074"/>
                  <a:pt x="85565" y="334991"/>
                  <a:pt x="75552" y="338077"/>
                </a:cubicBezTo>
                <a:lnTo>
                  <a:pt x="38100" y="349583"/>
                </a:lnTo>
                <a:lnTo>
                  <a:pt x="38100" y="434413"/>
                </a:lnTo>
                <a:cubicBezTo>
                  <a:pt x="38100" y="444934"/>
                  <a:pt x="29571" y="453463"/>
                  <a:pt x="19050" y="453463"/>
                </a:cubicBezTo>
                <a:cubicBezTo>
                  <a:pt x="8528" y="453463"/>
                  <a:pt x="0" y="444934"/>
                  <a:pt x="0" y="434413"/>
                </a:cubicBezTo>
                <a:lnTo>
                  <a:pt x="0" y="20209"/>
                </a:lnTo>
                <a:cubicBezTo>
                  <a:pt x="29" y="10850"/>
                  <a:pt x="6852" y="2900"/>
                  <a:pt x="16098" y="1450"/>
                </a:cubicBezTo>
                <a:cubicBezTo>
                  <a:pt x="25343" y="0"/>
                  <a:pt x="34273" y="5480"/>
                  <a:pt x="37166" y="14380"/>
                </a:cubicBezTo>
                <a:close/>
                <a:moveTo>
                  <a:pt x="186823" y="352231"/>
                </a:moveTo>
                <a:cubicBezTo>
                  <a:pt x="173758" y="344192"/>
                  <a:pt x="159427" y="338421"/>
                  <a:pt x="144437" y="335163"/>
                </a:cubicBezTo>
                <a:lnTo>
                  <a:pt x="144437" y="4798"/>
                </a:lnTo>
                <a:cubicBezTo>
                  <a:pt x="164020" y="8931"/>
                  <a:pt x="181394" y="16513"/>
                  <a:pt x="197053" y="23619"/>
                </a:cubicBezTo>
                <a:lnTo>
                  <a:pt x="201434" y="25619"/>
                </a:lnTo>
                <a:cubicBezTo>
                  <a:pt x="222046" y="34992"/>
                  <a:pt x="239687" y="43012"/>
                  <a:pt x="259556" y="45755"/>
                </a:cubicBezTo>
                <a:cubicBezTo>
                  <a:pt x="263309" y="46269"/>
                  <a:pt x="267023" y="46593"/>
                  <a:pt x="270719" y="46727"/>
                </a:cubicBezTo>
                <a:lnTo>
                  <a:pt x="270719" y="197603"/>
                </a:lnTo>
                <a:cubicBezTo>
                  <a:pt x="263975" y="199889"/>
                  <a:pt x="258089" y="203984"/>
                  <a:pt x="253574" y="209147"/>
                </a:cubicBezTo>
                <a:cubicBezTo>
                  <a:pt x="246819" y="216933"/>
                  <a:pt x="243111" y="226900"/>
                  <a:pt x="243135" y="237208"/>
                </a:cubicBezTo>
                <a:lnTo>
                  <a:pt x="243135" y="374520"/>
                </a:lnTo>
                <a:cubicBezTo>
                  <a:pt x="223207" y="370436"/>
                  <a:pt x="204148" y="362892"/>
                  <a:pt x="186823" y="352231"/>
                </a:cubicBezTo>
                <a:close/>
                <a:moveTo>
                  <a:pt x="401116" y="195564"/>
                </a:moveTo>
                <a:lnTo>
                  <a:pt x="308819" y="195564"/>
                </a:lnTo>
                <a:lnTo>
                  <a:pt x="308819" y="42974"/>
                </a:lnTo>
                <a:cubicBezTo>
                  <a:pt x="321011" y="40402"/>
                  <a:pt x="333584" y="36782"/>
                  <a:pt x="347148" y="32896"/>
                </a:cubicBezTo>
                <a:lnTo>
                  <a:pt x="352691" y="31315"/>
                </a:lnTo>
                <a:cubicBezTo>
                  <a:pt x="361207" y="28877"/>
                  <a:pt x="373265" y="27829"/>
                  <a:pt x="384124" y="34230"/>
                </a:cubicBezTo>
                <a:cubicBezTo>
                  <a:pt x="396240" y="41393"/>
                  <a:pt x="401116" y="54308"/>
                  <a:pt x="401116" y="67796"/>
                </a:cubicBezTo>
                <a:lnTo>
                  <a:pt x="401116" y="195545"/>
                </a:lnTo>
                <a:close/>
                <a:moveTo>
                  <a:pt x="244963" y="440185"/>
                </a:moveTo>
                <a:cubicBezTo>
                  <a:pt x="244963" y="432294"/>
                  <a:pt x="251360" y="425898"/>
                  <a:pt x="259251" y="425898"/>
                </a:cubicBezTo>
                <a:lnTo>
                  <a:pt x="271710" y="425898"/>
                </a:lnTo>
                <a:lnTo>
                  <a:pt x="271710" y="237208"/>
                </a:lnTo>
                <a:cubicBezTo>
                  <a:pt x="271678" y="233819"/>
                  <a:pt x="272868" y="230532"/>
                  <a:pt x="275062" y="227949"/>
                </a:cubicBezTo>
                <a:cubicBezTo>
                  <a:pt x="277086" y="225562"/>
                  <a:pt x="280048" y="224171"/>
                  <a:pt x="283178" y="224139"/>
                </a:cubicBezTo>
                <a:lnTo>
                  <a:pt x="414928" y="224139"/>
                </a:lnTo>
                <a:cubicBezTo>
                  <a:pt x="417976" y="224139"/>
                  <a:pt x="420890" y="225511"/>
                  <a:pt x="423024" y="227949"/>
                </a:cubicBezTo>
                <a:cubicBezTo>
                  <a:pt x="425225" y="230529"/>
                  <a:pt x="426422" y="233816"/>
                  <a:pt x="426396" y="237208"/>
                </a:cubicBezTo>
                <a:lnTo>
                  <a:pt x="426396" y="278298"/>
                </a:lnTo>
                <a:lnTo>
                  <a:pt x="378999" y="278298"/>
                </a:lnTo>
                <a:cubicBezTo>
                  <a:pt x="371108" y="278298"/>
                  <a:pt x="364712" y="284695"/>
                  <a:pt x="364712" y="292586"/>
                </a:cubicBezTo>
                <a:cubicBezTo>
                  <a:pt x="364712" y="300477"/>
                  <a:pt x="371108" y="306873"/>
                  <a:pt x="378999" y="306873"/>
                </a:cubicBezTo>
                <a:lnTo>
                  <a:pt x="426396" y="306873"/>
                </a:lnTo>
                <a:lnTo>
                  <a:pt x="426396" y="355279"/>
                </a:lnTo>
                <a:lnTo>
                  <a:pt x="378999" y="355279"/>
                </a:lnTo>
                <a:cubicBezTo>
                  <a:pt x="371108" y="355279"/>
                  <a:pt x="364712" y="361676"/>
                  <a:pt x="364712" y="369567"/>
                </a:cubicBezTo>
                <a:cubicBezTo>
                  <a:pt x="364712" y="377458"/>
                  <a:pt x="371108" y="383854"/>
                  <a:pt x="378999" y="383854"/>
                </a:cubicBezTo>
                <a:lnTo>
                  <a:pt x="426396" y="383854"/>
                </a:lnTo>
                <a:lnTo>
                  <a:pt x="426396" y="425898"/>
                </a:lnTo>
                <a:lnTo>
                  <a:pt x="438854" y="425898"/>
                </a:lnTo>
                <a:cubicBezTo>
                  <a:pt x="446745" y="425898"/>
                  <a:pt x="453142" y="432294"/>
                  <a:pt x="453142" y="440185"/>
                </a:cubicBezTo>
                <a:cubicBezTo>
                  <a:pt x="453142" y="448076"/>
                  <a:pt x="446745" y="454473"/>
                  <a:pt x="438854" y="454473"/>
                </a:cubicBezTo>
                <a:lnTo>
                  <a:pt x="259251" y="454473"/>
                </a:lnTo>
                <a:cubicBezTo>
                  <a:pt x="251360" y="454473"/>
                  <a:pt x="244963" y="448076"/>
                  <a:pt x="244963" y="440185"/>
                </a:cubicBezTo>
                <a:close/>
              </a:path>
            </a:pathLst>
          </a:custGeom>
          <a:solidFill>
            <a:srgbClr val="484848"/>
          </a:solidFill>
          <a:ln>
            <a:noFill/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4104227" y="2083593"/>
            <a:ext cx="571500" cy="33337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sz="1800" b="1">
                <a:solidFill>
                  <a:srgbClr val="484848"/>
                </a:solidFill>
                <a:latin typeface="Roboto"/>
              </a:rPr>
              <a:t>언어 작업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965102" y="3650456"/>
            <a:ext cx="728662" cy="28003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sz="1500" b="1">
                <a:solidFill>
                  <a:srgbClr val="E0CB15"/>
                </a:solidFill>
                <a:latin typeface="Roboto"/>
              </a:rPr>
              <a:t>보도자료 초안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197762" y="3650456"/>
            <a:ext cx="500062" cy="28003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sz="1500" b="1">
                <a:solidFill>
                  <a:srgbClr val="DE8431"/>
                </a:solidFill>
                <a:latin typeface="Roboto"/>
              </a:rPr>
              <a:t>기사 요약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255162" y="3650456"/>
            <a:ext cx="500062" cy="28003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sz="1500" b="1">
                <a:solidFill>
                  <a:srgbClr val="E55753"/>
                </a:solidFill>
                <a:latin typeface="Roboto"/>
              </a:rPr>
              <a:t>언어 번역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869852" y="4217193"/>
            <a:ext cx="857250" cy="4000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sz="1100" b="0">
                <a:solidFill>
                  <a:srgbClr val="FFFFFF"/>
                </a:solidFill>
                <a:latin typeface="Roboto"/>
              </a:rPr>
              <a:t>보도자료 및 인사말 초
안 작성.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56494" y="4245768"/>
            <a:ext cx="842962" cy="20002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sz="1100" b="0">
                <a:solidFill>
                  <a:srgbClr val="FFFFFF"/>
                </a:solidFill>
                <a:latin typeface="Roboto"/>
              </a:rPr>
              <a:t>긴 기사 및 논문 요약.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246495" y="4245768"/>
            <a:ext cx="528637" cy="20002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sz="1100" b="0">
                <a:solidFill>
                  <a:srgbClr val="FFFFFF"/>
                </a:solidFill>
                <a:latin typeface="Roboto"/>
              </a:rPr>
              <a:t>언어 간 번역.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26</Words>
  <Application>Microsoft Office PowerPoint</Application>
  <PresentationFormat>화면 슬라이드 쇼(4:3)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Arial</vt:lpstr>
      <vt:lpstr>Calibri</vt:lpstr>
      <vt:lpstr>Roboto</vt:lpstr>
      <vt:lpstr>Office Theme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배윤미</dc:creator>
  <cp:keywords/>
  <dc:description>generated using python-pptx</dc:description>
  <cp:lastModifiedBy>IT활용서팀</cp:lastModifiedBy>
  <cp:revision>1</cp:revision>
  <dcterms:created xsi:type="dcterms:W3CDTF">2013-01-27T09:14:16Z</dcterms:created>
  <dcterms:modified xsi:type="dcterms:W3CDTF">2025-08-18T05:12:19Z</dcterms:modified>
  <cp:category/>
</cp:coreProperties>
</file>