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4630400" cy="8229600"/>
  <p:notesSz cx="8229600" cy="14630400"/>
  <p:embeddedFontLst>
    <p:embeddedFont>
      <p:font typeface="Nunito Semi Bold" panose="020B0600000101010101" charset="0"/>
      <p:regular r:id="rId12"/>
    </p:embeddedFont>
    <p:embeddedFont>
      <p:font typeface="PT Sans" panose="020B0503020203020204" pitchFamily="34" charset="0"/>
      <p:regular r:id="rId13"/>
      <p:bold r:id="rId1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42" d="100"/>
          <a:sy n="42" d="100"/>
        </p:scale>
        <p:origin x="2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7791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2848213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챗GPT 활용방법 및 주의사항 안내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6324124" y="4615220"/>
            <a:ext cx="746855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공공 및 업무 환경에서의 챗GPT 활용을 위한 활용 사례와 주의사항을 정리한 안내 보고서</a:t>
            </a:r>
            <a:endParaRPr lang="en-US" sz="1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431256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보고서 요약</a:t>
            </a:r>
            <a:endParaRPr lang="en-US" sz="4400" dirty="0"/>
          </a:p>
        </p:txBody>
      </p:sp>
      <p:sp>
        <p:nvSpPr>
          <p:cNvPr id="3" name="Shape 1"/>
          <p:cNvSpPr/>
          <p:nvPr/>
        </p:nvSpPr>
        <p:spPr>
          <a:xfrm>
            <a:off x="837724" y="3614023"/>
            <a:ext cx="4158734" cy="2184202"/>
          </a:xfrm>
          <a:prstGeom prst="roundRect">
            <a:avLst>
              <a:gd name="adj" fmla="val 6698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F2B42D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" name="Shape 2"/>
          <p:cNvSpPr/>
          <p:nvPr/>
        </p:nvSpPr>
        <p:spPr>
          <a:xfrm>
            <a:off x="807244" y="3614023"/>
            <a:ext cx="121920" cy="2184202"/>
          </a:xfrm>
          <a:prstGeom prst="roundRect">
            <a:avLst>
              <a:gd name="adj" fmla="val 294514"/>
            </a:avLst>
          </a:prstGeom>
          <a:solidFill>
            <a:srgbClr val="F2B42D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" name="Text 3"/>
          <p:cNvSpPr/>
          <p:nvPr/>
        </p:nvSpPr>
        <p:spPr>
          <a:xfrm>
            <a:off x="1198959" y="388381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활용 분야와 사례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198959" y="4379357"/>
            <a:ext cx="352770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챗GPT가 다양한 업무 영역에서 어떻게 활용되고 있는지 소개합니다.</a:t>
            </a:r>
            <a:endParaRPr lang="en-US" sz="1850" dirty="0"/>
          </a:p>
        </p:txBody>
      </p:sp>
      <p:sp>
        <p:nvSpPr>
          <p:cNvPr id="7" name="Shape 5"/>
          <p:cNvSpPr/>
          <p:nvPr/>
        </p:nvSpPr>
        <p:spPr>
          <a:xfrm>
            <a:off x="5235773" y="3614023"/>
            <a:ext cx="4158734" cy="2184202"/>
          </a:xfrm>
          <a:prstGeom prst="roundRect">
            <a:avLst>
              <a:gd name="adj" fmla="val 6698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D742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8" name="Shape 6"/>
          <p:cNvSpPr/>
          <p:nvPr/>
        </p:nvSpPr>
        <p:spPr>
          <a:xfrm>
            <a:off x="5205293" y="3614023"/>
            <a:ext cx="121920" cy="2184202"/>
          </a:xfrm>
          <a:prstGeom prst="roundRect">
            <a:avLst>
              <a:gd name="adj" fmla="val 294514"/>
            </a:avLst>
          </a:prstGeom>
          <a:solidFill>
            <a:srgbClr val="D7425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9" name="Text 7"/>
          <p:cNvSpPr/>
          <p:nvPr/>
        </p:nvSpPr>
        <p:spPr>
          <a:xfrm>
            <a:off x="5597009" y="388381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주의사항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5597009" y="4379357"/>
            <a:ext cx="352770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개인정보 및 비공개 정보 입력 금지, 답변의 사실 여부 확인 필수</a:t>
            </a:r>
            <a:endParaRPr lang="en-US" sz="1850" dirty="0"/>
          </a:p>
        </p:txBody>
      </p:sp>
      <p:sp>
        <p:nvSpPr>
          <p:cNvPr id="11" name="Shape 9"/>
          <p:cNvSpPr/>
          <p:nvPr/>
        </p:nvSpPr>
        <p:spPr>
          <a:xfrm>
            <a:off x="9633823" y="3614023"/>
            <a:ext cx="4158853" cy="2184202"/>
          </a:xfrm>
          <a:prstGeom prst="roundRect">
            <a:avLst>
              <a:gd name="adj" fmla="val 6698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DD78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2" name="Shape 10"/>
          <p:cNvSpPr/>
          <p:nvPr/>
        </p:nvSpPr>
        <p:spPr>
          <a:xfrm>
            <a:off x="9603343" y="3614023"/>
            <a:ext cx="121920" cy="2184202"/>
          </a:xfrm>
          <a:prstGeom prst="roundRect">
            <a:avLst>
              <a:gd name="adj" fmla="val 294514"/>
            </a:avLst>
          </a:prstGeom>
          <a:solidFill>
            <a:srgbClr val="DD785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Text 11"/>
          <p:cNvSpPr/>
          <p:nvPr/>
        </p:nvSpPr>
        <p:spPr>
          <a:xfrm>
            <a:off x="9995059" y="388381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올바른 활용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9995059" y="4379357"/>
            <a:ext cx="3527822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적절한 사용 방법을 통해 업무 효율성을 향상시키는 방안을 안내합니다.</a:t>
            </a:r>
            <a:endParaRPr lang="en-US" sz="1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7118" y="594836"/>
            <a:ext cx="5090398" cy="6361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활용 배경</a:t>
            </a:r>
            <a:endParaRPr lang="en-US" sz="40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118" y="1798796"/>
            <a:ext cx="6294239" cy="629423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586663" y="1798796"/>
            <a:ext cx="486727" cy="486728"/>
          </a:xfrm>
          <a:prstGeom prst="roundRect">
            <a:avLst>
              <a:gd name="adj" fmla="val 66673"/>
            </a:avLst>
          </a:prstGeom>
          <a:solidFill>
            <a:srgbClr val="00002E"/>
          </a:solidFill>
          <a:ln w="22860">
            <a:solidFill>
              <a:srgbClr val="F2B42D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" name="Text 2"/>
          <p:cNvSpPr/>
          <p:nvPr/>
        </p:nvSpPr>
        <p:spPr>
          <a:xfrm>
            <a:off x="8289727" y="1873091"/>
            <a:ext cx="2545199" cy="318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기술 확산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8289727" y="2407563"/>
            <a:ext cx="5591175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초거대 AI 기술이 빠르게 확산되고 있습니다.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7586663" y="3186351"/>
            <a:ext cx="486727" cy="486728"/>
          </a:xfrm>
          <a:prstGeom prst="roundRect">
            <a:avLst>
              <a:gd name="adj" fmla="val 66673"/>
            </a:avLst>
          </a:prstGeom>
          <a:solidFill>
            <a:srgbClr val="00002E"/>
          </a:solidFill>
          <a:ln w="22860">
            <a:solidFill>
              <a:srgbClr val="D742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8" name="Text 5"/>
          <p:cNvSpPr/>
          <p:nvPr/>
        </p:nvSpPr>
        <p:spPr>
          <a:xfrm>
            <a:off x="8289727" y="3260646"/>
            <a:ext cx="2545199" cy="318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정보 부족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8289727" y="3795117"/>
            <a:ext cx="5591175" cy="6922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챗GPT 도입은 늘어나지만, 정확한 활용 정보가 부족한 상황입니다.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7586663" y="4920020"/>
            <a:ext cx="486727" cy="486728"/>
          </a:xfrm>
          <a:prstGeom prst="roundRect">
            <a:avLst>
              <a:gd name="adj" fmla="val 66673"/>
            </a:avLst>
          </a:prstGeom>
          <a:solidFill>
            <a:srgbClr val="00002E"/>
          </a:solidFill>
          <a:ln w="22860">
            <a:solidFill>
              <a:srgbClr val="DD78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1" name="Text 8"/>
          <p:cNvSpPr/>
          <p:nvPr/>
        </p:nvSpPr>
        <p:spPr>
          <a:xfrm>
            <a:off x="8289727" y="4994315"/>
            <a:ext cx="2545199" cy="318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사전 안내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8289727" y="5528786"/>
            <a:ext cx="5591175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오남용 방지를 위한 가이드라인이 필요합니다.</a:t>
            </a:r>
            <a:endParaRPr lang="en-US" sz="1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986915"/>
            <a:ext cx="6339007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주요 활용 분야 ① 정보탐색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24" y="3169682"/>
            <a:ext cx="598408" cy="59840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735336" y="331172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기획 아이디어 제시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1735336" y="3807262"/>
            <a:ext cx="322123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새로운 프로젝트나 정책 개발을 위한 다양한 아이디어를 얻을 수 있습니다.</a:t>
            </a:r>
            <a:endParaRPr lang="en-US" sz="18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5776" y="3169682"/>
            <a:ext cx="598408" cy="59840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153388" y="331172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국내외 자료 조사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6153388" y="3807262"/>
            <a:ext cx="322123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다양한 국가의 사례와 정보를 빠르게 수집하고 비교할 수 있습니다.</a:t>
            </a:r>
            <a:endParaRPr lang="en-US" sz="18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3828" y="3169682"/>
            <a:ext cx="598408" cy="59840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0571440" y="331172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외부자료 요약 및 번역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10571440" y="3807262"/>
            <a:ext cx="322123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방대한 자료를 간결하게 요약하고 필요시 다양한 언어로 번역할 수 있습니다.</a:t>
            </a:r>
            <a:endParaRPr lang="en-US" sz="1850" dirty="0"/>
          </a:p>
        </p:txBody>
      </p:sp>
      <p:sp>
        <p:nvSpPr>
          <p:cNvPr id="12" name="Shape 7"/>
          <p:cNvSpPr/>
          <p:nvPr/>
        </p:nvSpPr>
        <p:spPr>
          <a:xfrm>
            <a:off x="837724" y="5225534"/>
            <a:ext cx="12954952" cy="1017151"/>
          </a:xfrm>
          <a:prstGeom prst="roundRect">
            <a:avLst>
              <a:gd name="adj" fmla="val 35302"/>
            </a:avLst>
          </a:prstGeom>
          <a:solidFill>
            <a:srgbClr val="022349"/>
          </a:solidFill>
          <a:ln/>
        </p:spPr>
        <p:txBody>
          <a:bodyPr/>
          <a:lstStyle/>
          <a:p>
            <a:endParaRPr lang="ko-KR" alt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039" y="5589508"/>
            <a:ext cx="299204" cy="239316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615559" y="5524619"/>
            <a:ext cx="11937802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예시 질문:</a:t>
            </a: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"저출산 정책 아이디어를 외국 사례와 함께 알려줘"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7118" y="594836"/>
            <a:ext cx="5863590" cy="6361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주요 활용 분야 ② 언어 활용</a:t>
            </a:r>
            <a:endParaRPr lang="en-US" sz="40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118" y="1798796"/>
            <a:ext cx="6294239" cy="629423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586663" y="1771769"/>
            <a:ext cx="3054191" cy="3817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주요 활용 방법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7586663" y="2369820"/>
            <a:ext cx="6294239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보도자료, 인사말 초안 작성</a:t>
            </a:r>
            <a:endParaRPr lang="en-US" sz="1700" dirty="0"/>
          </a:p>
        </p:txBody>
      </p:sp>
      <p:sp>
        <p:nvSpPr>
          <p:cNvPr id="6" name="Text 3"/>
          <p:cNvSpPr/>
          <p:nvPr/>
        </p:nvSpPr>
        <p:spPr>
          <a:xfrm>
            <a:off x="7586663" y="2791539"/>
            <a:ext cx="6294239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긴 기사/논문 요약</a:t>
            </a:r>
            <a:endParaRPr lang="en-US" sz="1700" dirty="0"/>
          </a:p>
        </p:txBody>
      </p:sp>
      <p:sp>
        <p:nvSpPr>
          <p:cNvPr id="7" name="Text 4"/>
          <p:cNvSpPr/>
          <p:nvPr/>
        </p:nvSpPr>
        <p:spPr>
          <a:xfrm>
            <a:off x="7586663" y="3213259"/>
            <a:ext cx="6294239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언어 간 번역</a:t>
            </a:r>
            <a:endParaRPr lang="en-US" sz="1700" dirty="0"/>
          </a:p>
        </p:txBody>
      </p:sp>
      <p:sp>
        <p:nvSpPr>
          <p:cNvPr id="8" name="Text 5"/>
          <p:cNvSpPr/>
          <p:nvPr/>
        </p:nvSpPr>
        <p:spPr>
          <a:xfrm>
            <a:off x="7586663" y="3775710"/>
            <a:ext cx="3054191" cy="3817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실제 활용 예시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7586663" y="4373761"/>
            <a:ext cx="6294239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세미나 인사말 1500자 초안 작성</a:t>
            </a:r>
            <a:endParaRPr lang="en-US" sz="1700" dirty="0"/>
          </a:p>
        </p:txBody>
      </p:sp>
      <p:sp>
        <p:nvSpPr>
          <p:cNvPr id="10" name="Text 7"/>
          <p:cNvSpPr/>
          <p:nvPr/>
        </p:nvSpPr>
        <p:spPr>
          <a:xfrm>
            <a:off x="7586663" y="4795480"/>
            <a:ext cx="6294239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프랑스어 자료를 한국어로 번역</a:t>
            </a:r>
            <a:endParaRPr lang="en-US" sz="17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0818" y="652820"/>
            <a:ext cx="6948011" cy="6983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주요 활용 분야 ③ 컴퓨터 활용</a:t>
            </a:r>
            <a:endParaRPr lang="en-US" sz="43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748" y="1825823"/>
            <a:ext cx="7616904" cy="4520684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5942" y="2930754"/>
            <a:ext cx="648426" cy="64842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808236" y="5308649"/>
            <a:ext cx="1893401" cy="34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반복작업 간소화</a:t>
            </a:r>
            <a:endParaRPr lang="en-US" sz="1250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2100" y="2931970"/>
            <a:ext cx="648425" cy="64842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6422034" y="5137221"/>
            <a:ext cx="1893401" cy="6861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자동화 코드 생성</a:t>
            </a:r>
            <a:endParaRPr lang="en-US" sz="1250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5898" y="2931970"/>
            <a:ext cx="648425" cy="648425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3996926" y="5308649"/>
            <a:ext cx="1893400" cy="34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엑셀 함수 활용</a:t>
            </a:r>
            <a:endParaRPr lang="en-US" sz="1250" dirty="0"/>
          </a:p>
        </p:txBody>
      </p:sp>
      <p:sp>
        <p:nvSpPr>
          <p:cNvPr id="10" name="Shape 4"/>
          <p:cNvSpPr/>
          <p:nvPr/>
        </p:nvSpPr>
        <p:spPr>
          <a:xfrm>
            <a:off x="830818" y="6613565"/>
            <a:ext cx="12968764" cy="1008578"/>
          </a:xfrm>
          <a:prstGeom prst="roundRect">
            <a:avLst>
              <a:gd name="adj" fmla="val 35308"/>
            </a:avLst>
          </a:prstGeom>
          <a:solidFill>
            <a:srgbClr val="022349"/>
          </a:solidFill>
          <a:ln/>
        </p:spPr>
        <p:txBody>
          <a:bodyPr/>
          <a:lstStyle/>
          <a:p>
            <a:endParaRPr lang="ko-KR" altLang="en-US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8110" y="6976824"/>
            <a:ext cx="296704" cy="237292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1602105" y="6910149"/>
            <a:ext cx="11960185" cy="3798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1850" b="1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예시 질문:</a:t>
            </a: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"엑셀에서 50 이상 값만 노란색으로 표시하는 방법은?"</a:t>
            </a:r>
            <a:endParaRPr lang="en-US" sz="1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1258610"/>
            <a:ext cx="6339007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주의사항 ① 입력 금지 정보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837724" y="2321600"/>
            <a:ext cx="3614618" cy="1801177"/>
          </a:xfrm>
          <a:prstGeom prst="roundRect">
            <a:avLst>
              <a:gd name="adj" fmla="val 19935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F2B42D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" name="Text 2"/>
          <p:cNvSpPr/>
          <p:nvPr/>
        </p:nvSpPr>
        <p:spPr>
          <a:xfrm>
            <a:off x="1107519" y="259139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정책 관련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107519" y="3086933"/>
            <a:ext cx="307502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의사결정 전인 정책 내용이나 미공개 정책 정보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4691658" y="2321600"/>
            <a:ext cx="3614618" cy="1801177"/>
          </a:xfrm>
          <a:prstGeom prst="roundRect">
            <a:avLst>
              <a:gd name="adj" fmla="val 19935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D742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8" name="Text 5"/>
          <p:cNvSpPr/>
          <p:nvPr/>
        </p:nvSpPr>
        <p:spPr>
          <a:xfrm>
            <a:off x="4961453" y="259139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내부 계획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961453" y="3086933"/>
            <a:ext cx="307502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대외비 행사 계획이나 기관 내부 민감 자료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837724" y="4362093"/>
            <a:ext cx="7468553" cy="1418153"/>
          </a:xfrm>
          <a:prstGeom prst="roundRect">
            <a:avLst>
              <a:gd name="adj" fmla="val 25320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DD78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1" name="Text 8"/>
          <p:cNvSpPr/>
          <p:nvPr/>
        </p:nvSpPr>
        <p:spPr>
          <a:xfrm>
            <a:off x="1107519" y="463188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개인정보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107519" y="5127427"/>
            <a:ext cx="6928961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민원인의 개인정보나 업무상 취득한 개인정보</a:t>
            </a:r>
            <a:endParaRPr lang="en-US" sz="1850" dirty="0"/>
          </a:p>
        </p:txBody>
      </p:sp>
      <p:sp>
        <p:nvSpPr>
          <p:cNvPr id="13" name="Text 10"/>
          <p:cNvSpPr/>
          <p:nvPr/>
        </p:nvSpPr>
        <p:spPr>
          <a:xfrm>
            <a:off x="1196697" y="6318647"/>
            <a:ext cx="7109579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실제 사례:</a:t>
            </a: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삼성 직원이 소스코드 입력 → 보안 이슈 발생</a:t>
            </a:r>
            <a:endParaRPr lang="en-US" sz="1850" dirty="0"/>
          </a:p>
        </p:txBody>
      </p:sp>
      <p:sp>
        <p:nvSpPr>
          <p:cNvPr id="14" name="Shape 11"/>
          <p:cNvSpPr/>
          <p:nvPr/>
        </p:nvSpPr>
        <p:spPr>
          <a:xfrm>
            <a:off x="837724" y="6049447"/>
            <a:ext cx="30480" cy="921425"/>
          </a:xfrm>
          <a:prstGeom prst="rect">
            <a:avLst/>
          </a:prstGeom>
          <a:solidFill>
            <a:srgbClr val="F2B42D"/>
          </a:solidFill>
          <a:ln/>
        </p:spPr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20792" y="487799"/>
            <a:ext cx="4971098" cy="521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sz="3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주의사항 ② 신뢰성과 저작권</a:t>
            </a:r>
            <a:endParaRPr lang="en-US" sz="3250" dirty="0"/>
          </a:p>
        </p:txBody>
      </p:sp>
      <p:sp>
        <p:nvSpPr>
          <p:cNvPr id="3" name="Shape 1"/>
          <p:cNvSpPr/>
          <p:nvPr/>
        </p:nvSpPr>
        <p:spPr>
          <a:xfrm>
            <a:off x="620792" y="1475065"/>
            <a:ext cx="399098" cy="399098"/>
          </a:xfrm>
          <a:prstGeom prst="roundRect">
            <a:avLst>
              <a:gd name="adj" fmla="val 66670"/>
            </a:avLst>
          </a:prstGeom>
          <a:solidFill>
            <a:srgbClr val="00002E"/>
          </a:solidFill>
          <a:ln w="15240">
            <a:solidFill>
              <a:srgbClr val="F2B42D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" name="Text 2"/>
          <p:cNvSpPr/>
          <p:nvPr/>
        </p:nvSpPr>
        <p:spPr>
          <a:xfrm>
            <a:off x="1197173" y="1536025"/>
            <a:ext cx="2086808" cy="2608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신뢰성 문제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1197173" y="1974175"/>
            <a:ext cx="5901690" cy="2838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답변은 생성형 AI의 추측일 수 있으며, 법률 조항 등에서 오답 사례가 존재합니다.</a:t>
            </a:r>
            <a:endParaRPr lang="en-US" sz="1350" dirty="0"/>
          </a:p>
        </p:txBody>
      </p:sp>
      <p:sp>
        <p:nvSpPr>
          <p:cNvPr id="6" name="Shape 4"/>
          <p:cNvSpPr/>
          <p:nvPr/>
        </p:nvSpPr>
        <p:spPr>
          <a:xfrm>
            <a:off x="620792" y="2612708"/>
            <a:ext cx="399098" cy="399098"/>
          </a:xfrm>
          <a:prstGeom prst="roundRect">
            <a:avLst>
              <a:gd name="adj" fmla="val 66670"/>
            </a:avLst>
          </a:prstGeom>
          <a:solidFill>
            <a:srgbClr val="00002E"/>
          </a:solidFill>
          <a:ln w="15240">
            <a:solidFill>
              <a:srgbClr val="D742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7" name="Text 5"/>
          <p:cNvSpPr/>
          <p:nvPr/>
        </p:nvSpPr>
        <p:spPr>
          <a:xfrm>
            <a:off x="1197173" y="2673668"/>
            <a:ext cx="2086808" cy="2608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검증 필수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1197173" y="3111818"/>
            <a:ext cx="5901690" cy="2838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출처가 없는 내용은 반드시 검토해야 합니다.</a:t>
            </a:r>
            <a:endParaRPr lang="en-US" sz="1350" dirty="0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9157" y="1475065"/>
            <a:ext cx="6478072" cy="6478072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7539157" y="8152686"/>
            <a:ext cx="6478072" cy="2838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무단 학습으로 인한 저작권 논란이 발생할 수 있으므로 주의가 필요합니다.</a:t>
            </a:r>
            <a:endParaRPr lang="en-US" sz="13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7477" y="602933"/>
            <a:ext cx="5159454" cy="644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결론 및 제안</a:t>
            </a:r>
            <a:endParaRPr lang="en-US" sz="40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4002" y="1686282"/>
            <a:ext cx="9642396" cy="496728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738410" y="2091158"/>
            <a:ext cx="2710717" cy="346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챗GPT의 유용성</a:t>
            </a:r>
            <a:endParaRPr lang="en-US" sz="1250" dirty="0"/>
          </a:p>
        </p:txBody>
      </p:sp>
      <p:sp>
        <p:nvSpPr>
          <p:cNvPr id="5" name="Text 2"/>
          <p:cNvSpPr/>
          <p:nvPr/>
        </p:nvSpPr>
        <p:spPr>
          <a:xfrm>
            <a:off x="4336031" y="5901876"/>
            <a:ext cx="2710717" cy="346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신중한 사용</a:t>
            </a:r>
            <a:endParaRPr lang="en-US" sz="1250" dirty="0"/>
          </a:p>
        </p:txBody>
      </p:sp>
      <p:sp>
        <p:nvSpPr>
          <p:cNvPr id="6" name="Text 3"/>
          <p:cNvSpPr/>
          <p:nvPr/>
        </p:nvSpPr>
        <p:spPr>
          <a:xfrm>
            <a:off x="5959842" y="2091158"/>
            <a:ext cx="2710716" cy="346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정보 보안</a:t>
            </a:r>
            <a:endParaRPr lang="en-US" sz="1250" dirty="0"/>
          </a:p>
        </p:txBody>
      </p:sp>
      <p:sp>
        <p:nvSpPr>
          <p:cNvPr id="7" name="Text 4"/>
          <p:cNvSpPr/>
          <p:nvPr/>
        </p:nvSpPr>
        <p:spPr>
          <a:xfrm>
            <a:off x="7557462" y="5888781"/>
            <a:ext cx="2710717" cy="346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답변 검증</a:t>
            </a:r>
            <a:endParaRPr lang="en-US" sz="1250" dirty="0"/>
          </a:p>
        </p:txBody>
      </p:sp>
      <p:sp>
        <p:nvSpPr>
          <p:cNvPr id="8" name="Text 5"/>
          <p:cNvSpPr/>
          <p:nvPr/>
        </p:nvSpPr>
        <p:spPr>
          <a:xfrm>
            <a:off x="9181273" y="2091158"/>
            <a:ext cx="2710716" cy="346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지속적 발굴</a:t>
            </a:r>
            <a:endParaRPr lang="en-US" sz="1250" dirty="0"/>
          </a:p>
        </p:txBody>
      </p:sp>
      <p:sp>
        <p:nvSpPr>
          <p:cNvPr id="9" name="Text 6"/>
          <p:cNvSpPr/>
          <p:nvPr/>
        </p:nvSpPr>
        <p:spPr>
          <a:xfrm>
            <a:off x="1096328" y="7146727"/>
            <a:ext cx="12766596" cy="7017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챗GPT는 </a:t>
            </a:r>
            <a:r>
              <a:rPr lang="en-US" sz="1700" b="1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잘 활용하면 유용한 도구</a:t>
            </a: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이지만, </a:t>
            </a:r>
            <a:r>
              <a:rPr lang="en-US" sz="1700" b="1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신중하게 사용</a:t>
            </a: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해야 합니다. 민감한 정보는 절대 입력하지 말고, 모든 답변은 사람이 반드시 확인해야 합니다.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767477" y="6900148"/>
            <a:ext cx="30480" cy="1194911"/>
          </a:xfrm>
          <a:prstGeom prst="rect">
            <a:avLst/>
          </a:prstGeom>
          <a:solidFill>
            <a:srgbClr val="F2B42D"/>
          </a:solidFill>
          <a:ln/>
        </p:spPr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6613</TotalTime>
  <Words>343</Words>
  <Application>Microsoft Office PowerPoint</Application>
  <PresentationFormat>사용자 지정</PresentationFormat>
  <Paragraphs>67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3" baseType="lpstr">
      <vt:lpstr>PT Sans</vt:lpstr>
      <vt:lpstr>Nunito Semi Bold</vt:lpstr>
      <vt:lpstr>Arial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배윤미</dc:creator>
  <cp:lastModifiedBy>IT활용서팀</cp:lastModifiedBy>
  <cp:revision>1</cp:revision>
  <dcterms:created xsi:type="dcterms:W3CDTF">2025-08-01T02:17:00Z</dcterms:created>
  <dcterms:modified xsi:type="dcterms:W3CDTF">2025-08-18T03:09:48Z</dcterms:modified>
</cp:coreProperties>
</file>