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  <p:sldMasterId id="2147483687" r:id="rId2"/>
  </p:sldMasterIdLst>
  <p:notesMasterIdLst>
    <p:notesMasterId r:id="rId7"/>
  </p:notesMasterIdLst>
  <p:sldIdLst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8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E23DB-84A0-433F-AA74-F29D1FF642CF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EA178-49D8-4C73-96BA-25C33BA686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823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3C238-FA3E-4BBC-A7A7-F5D7618B3BD6}" type="slidenum">
              <a:rPr lang="ko-KR" altLang="en-US" smtClean="0">
                <a:solidFill>
                  <a:prstClr val="black"/>
                </a:solidFill>
              </a:rPr>
              <a:pPr/>
              <a:t>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09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98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90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690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3219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817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5210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286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834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402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347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75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023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3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8355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710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021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306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>
              <a:solidFill>
                <a:srgbClr val="34406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715D52F-39AA-4D31-A02D-6C201A7CA0C6}" type="slidenum">
              <a:rPr lang="ko-KR" altLang="en-US" smtClean="0">
                <a:solidFill>
                  <a:srgbClr val="344068"/>
                </a:solidFill>
              </a:rPr>
              <a:pPr/>
              <a:t>‹#›</a:t>
            </a:fld>
            <a:endParaRPr lang="ko-KR" altLang="en-US">
              <a:solidFill>
                <a:srgbClr val="3440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287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3311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9789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E44-BB58-41D3-95F2-60E4EB3A4583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5D52F-39AA-4D31-A02D-6C201A7CA0C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290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070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861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32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058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754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080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405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68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defTabSz="914400" latinLnBrk="1"/>
            <a:fld id="{D5679E44-BB58-41D3-95F2-60E4EB3A4583}" type="datetimeFigureOut">
              <a:rPr lang="ko-KR" altLang="en-US" smtClean="0"/>
              <a:pPr defTabSz="914400" latinLnBrk="1"/>
              <a:t>2014-02-01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defTabSz="914400" latinLnBrk="1"/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914400" latinLnBrk="1"/>
            <a:fld id="{E715D52F-39AA-4D31-A02D-6C201A7CA0C6}" type="slidenum">
              <a:rPr lang="ko-KR" altLang="en-US" smtClean="0"/>
              <a:pPr defTabSz="914400" latinLnBrk="1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01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dirty="0" smtClean="0"/>
              <a:t>키워드 광고 방안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507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33400" y="766902"/>
            <a:ext cx="8052335" cy="2088682"/>
          </a:xfrm>
        </p:spPr>
        <p:txBody>
          <a:bodyPr/>
          <a:lstStyle/>
          <a:p>
            <a:r>
              <a:rPr lang="en-US" altLang="ko-KR" b="1" dirty="0" smtClean="0"/>
              <a:t>3</a:t>
            </a:r>
            <a:r>
              <a:rPr lang="ko-KR" altLang="en-US" b="1" smtClean="0"/>
              <a:t>대 포털 </a:t>
            </a:r>
            <a:r>
              <a:rPr lang="ko-KR" altLang="en-US" b="1" dirty="0" smtClean="0"/>
              <a:t>키워드 광고 방안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33400" y="1697434"/>
            <a:ext cx="6339038" cy="420124"/>
          </a:xfrm>
        </p:spPr>
        <p:txBody>
          <a:bodyPr>
            <a:noAutofit/>
          </a:bodyPr>
          <a:lstStyle/>
          <a:p>
            <a:r>
              <a:rPr lang="en-US" altLang="ko-KR" b="1" dirty="0"/>
              <a:t>PTIA </a:t>
            </a:r>
            <a:r>
              <a:rPr lang="ko-KR" altLang="en-US" b="1" smtClean="0"/>
              <a:t>브랜드</a:t>
            </a:r>
            <a:r>
              <a:rPr lang="en-US" altLang="ko-KR" b="1" dirty="0"/>
              <a:t>, </a:t>
            </a:r>
            <a:r>
              <a:rPr lang="ko-KR" altLang="en-US" b="1"/>
              <a:t>서비스 인지도 향상 및 매출 </a:t>
            </a:r>
            <a:r>
              <a:rPr lang="ko-KR" altLang="en-US" b="1" smtClean="0"/>
              <a:t>극대화를 위한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582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ko-KR" sz="4400" dirty="0"/>
              <a:t>고속도로</a:t>
            </a:r>
            <a:r>
              <a:rPr lang="en-US" altLang="ko-KR" sz="4400" dirty="0"/>
              <a:t> </a:t>
            </a:r>
            <a:r>
              <a:rPr lang="ko-KR" altLang="ko-KR" sz="4400" dirty="0"/>
              <a:t>교통사고</a:t>
            </a:r>
            <a:r>
              <a:rPr lang="en-US" altLang="ko-KR" sz="4400" dirty="0"/>
              <a:t> </a:t>
            </a:r>
            <a:r>
              <a:rPr lang="ko-KR" altLang="ko-KR" sz="4400" dirty="0"/>
              <a:t>예방방안</a:t>
            </a:r>
            <a:endParaRPr lang="ko-KR" altLang="en-US" sz="4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ko-KR" altLang="en-US" dirty="0" smtClean="0"/>
              <a:t> ○○ 연구소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741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74" y="1979781"/>
            <a:ext cx="4923656" cy="442101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22960" y="1653687"/>
            <a:ext cx="7543800" cy="1345151"/>
          </a:xfrm>
        </p:spPr>
        <p:txBody>
          <a:bodyPr>
            <a:normAutofit/>
          </a:bodyPr>
          <a:lstStyle/>
          <a:p>
            <a:r>
              <a:rPr lang="ko-KR" altLang="en-US" sz="4400" b="1" dirty="0"/>
              <a:t>가변제한속도 적용방안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25038" y="4569542"/>
            <a:ext cx="7543800" cy="509669"/>
          </a:xfrm>
        </p:spPr>
        <p:txBody>
          <a:bodyPr anchor="b"/>
          <a:lstStyle/>
          <a:p>
            <a:r>
              <a:rPr lang="ko-KR" altLang="en-US" dirty="0" smtClean="0"/>
              <a:t> ○○ 연구소</a:t>
            </a:r>
            <a:endParaRPr lang="ko-KR" altLang="en-US" dirty="0"/>
          </a:p>
        </p:txBody>
      </p:sp>
      <p:sp>
        <p:nvSpPr>
          <p:cNvPr id="5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부제목 2"/>
          <p:cNvSpPr txBox="1">
            <a:spLocks/>
          </p:cNvSpPr>
          <p:nvPr/>
        </p:nvSpPr>
        <p:spPr>
          <a:xfrm>
            <a:off x="822960" y="1721507"/>
            <a:ext cx="7543800" cy="509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1CADE4"/>
              </a:buClr>
            </a:pPr>
            <a:r>
              <a:rPr lang="ko-KR" altLang="en-US" sz="2000" b="1" dirty="0">
                <a:solidFill>
                  <a:srgbClr val="344068"/>
                </a:solidFill>
              </a:rPr>
              <a:t> 고속도로 교통사고 예방을 </a:t>
            </a:r>
            <a:r>
              <a:rPr lang="ko-KR" altLang="en-US" sz="2000" b="1" dirty="0" smtClean="0">
                <a:solidFill>
                  <a:srgbClr val="344068"/>
                </a:solidFill>
              </a:rPr>
              <a:t>위한</a:t>
            </a:r>
            <a:endParaRPr lang="ko-KR" altLang="en-US" sz="2000" b="1" dirty="0">
              <a:solidFill>
                <a:srgbClr val="344068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725240" y="441565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latinLnBrk="1"/>
            <a:r>
              <a:rPr lang="ko-KR" altLang="ko-KR" sz="1400" dirty="0" smtClean="0">
                <a:solidFill>
                  <a:srgbClr val="000000"/>
                </a:solidFill>
              </a:rPr>
              <a:t>사고위험도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725240" y="511611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latinLnBrk="1"/>
            <a:r>
              <a:rPr lang="ko-KR" altLang="ko-KR" sz="1400" dirty="0" smtClean="0">
                <a:solidFill>
                  <a:srgbClr val="000000"/>
                </a:solidFill>
              </a:rPr>
              <a:t>도로환경조건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pic>
        <p:nvPicPr>
          <p:cNvPr id="1114" name="그림 11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89" y="4075613"/>
            <a:ext cx="1591300" cy="1595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14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추억">
  <a:themeElements>
    <a:clrScheme name="추억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</TotalTime>
  <Words>38</Words>
  <Application>Microsoft Office PowerPoint</Application>
  <PresentationFormat>화면 슬라이드 쇼(4:3)</PresentationFormat>
  <Paragraphs>11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Calibri</vt:lpstr>
      <vt:lpstr>HY중고딕</vt:lpstr>
      <vt:lpstr>맑은 고딕</vt:lpstr>
      <vt:lpstr>Calibri Light</vt:lpstr>
      <vt:lpstr>Century Gothic</vt:lpstr>
      <vt:lpstr>Wingdings 3</vt:lpstr>
      <vt:lpstr>슬라이스</vt:lpstr>
      <vt:lpstr>추억</vt:lpstr>
      <vt:lpstr>키워드 광고 방안</vt:lpstr>
      <vt:lpstr>3대 포털 키워드 광고 방안</vt:lpstr>
      <vt:lpstr>고속도로 교통사고 예방방안</vt:lpstr>
      <vt:lpstr>가변제한속도 적용방안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브랜드, 서비스 인지도 향상  및 매출 극대화 방안</dc:title>
  <dc:creator>JongSeo Chae</dc:creator>
  <cp:lastModifiedBy>PTIA</cp:lastModifiedBy>
  <cp:revision>5</cp:revision>
  <dcterms:created xsi:type="dcterms:W3CDTF">2013-07-15T17:11:22Z</dcterms:created>
  <dcterms:modified xsi:type="dcterms:W3CDTF">2014-01-31T15:43:58Z</dcterms:modified>
</cp:coreProperties>
</file>