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3" r:id="rId3"/>
    <p:sldId id="271" r:id="rId4"/>
    <p:sldId id="267" r:id="rId5"/>
    <p:sldId id="268" r:id="rId6"/>
    <p:sldId id="269" r:id="rId7"/>
    <p:sldId id="270" r:id="rId8"/>
    <p:sldId id="272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AA7"/>
    <a:srgbClr val="FFE1E1"/>
    <a:srgbClr val="FFF4D1"/>
    <a:srgbClr val="FFEFEF"/>
    <a:srgbClr val="FF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83621" autoAdjust="0"/>
  </p:normalViewPr>
  <p:slideViewPr>
    <p:cSldViewPr snapToGrid="0" showGuides="1">
      <p:cViewPr varScale="1">
        <p:scale>
          <a:sx n="102" d="100"/>
          <a:sy n="102" d="100"/>
        </p:scale>
        <p:origin x="132" y="21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1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92F282-189C-47BF-BFD0-EB3B9F233F91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F03100-2931-4579-87BA-E0E6B66362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69524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F77AB-369A-4639-B485-C07A265AA01B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2217B-FE2E-46D4-BAB2-A2C8882A65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6680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1261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80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1304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1778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5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0203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804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7889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6789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3443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2033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192" y="365127"/>
            <a:ext cx="8401616" cy="6850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CB9C3-1F28-4CDA-A8B6-DC7D07BA49D0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7DF0F-204C-498B-B55E-383B291D2F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사각형 6"/>
          <p:cNvSpPr/>
          <p:nvPr userDrawn="1"/>
        </p:nvSpPr>
        <p:spPr bwMode="ltGray">
          <a:xfrm>
            <a:off x="1587" y="6583680"/>
            <a:ext cx="9142413" cy="2743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04587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자유형 11"/>
          <p:cNvSpPr/>
          <p:nvPr/>
        </p:nvSpPr>
        <p:spPr>
          <a:xfrm>
            <a:off x="2093975" y="1547310"/>
            <a:ext cx="4956048" cy="4677780"/>
          </a:xfrm>
          <a:custGeom>
            <a:avLst/>
            <a:gdLst>
              <a:gd name="connsiteX0" fmla="*/ 3280536 w 6561074"/>
              <a:gd name="connsiteY0" fmla="*/ 0 h 6192688"/>
              <a:gd name="connsiteX1" fmla="*/ 5185978 w 6561074"/>
              <a:gd name="connsiteY1" fmla="*/ 1905442 h 6192688"/>
              <a:gd name="connsiteX2" fmla="*/ 5147266 w 6561074"/>
              <a:gd name="connsiteY2" fmla="*/ 2289455 h 6192688"/>
              <a:gd name="connsiteX3" fmla="*/ 5108983 w 6561074"/>
              <a:gd name="connsiteY3" fmla="*/ 2438345 h 6192688"/>
              <a:gd name="connsiteX4" fmla="*/ 5222253 w 6561074"/>
              <a:gd name="connsiteY4" fmla="*/ 2467469 h 6192688"/>
              <a:gd name="connsiteX5" fmla="*/ 6561074 w 6561074"/>
              <a:gd name="connsiteY5" fmla="*/ 4287246 h 6192688"/>
              <a:gd name="connsiteX6" fmla="*/ 4655632 w 6561074"/>
              <a:gd name="connsiteY6" fmla="*/ 6192688 h 6192688"/>
              <a:gd name="connsiteX7" fmla="*/ 3308281 w 6561074"/>
              <a:gd name="connsiteY7" fmla="*/ 5634597 h 6192688"/>
              <a:gd name="connsiteX8" fmla="*/ 3280537 w 6561074"/>
              <a:gd name="connsiteY8" fmla="*/ 5604071 h 6192688"/>
              <a:gd name="connsiteX9" fmla="*/ 3252793 w 6561074"/>
              <a:gd name="connsiteY9" fmla="*/ 5634597 h 6192688"/>
              <a:gd name="connsiteX10" fmla="*/ 1905442 w 6561074"/>
              <a:gd name="connsiteY10" fmla="*/ 6192688 h 6192688"/>
              <a:gd name="connsiteX11" fmla="*/ 0 w 6561074"/>
              <a:gd name="connsiteY11" fmla="*/ 4287246 h 6192688"/>
              <a:gd name="connsiteX12" fmla="*/ 1338822 w 6561074"/>
              <a:gd name="connsiteY12" fmla="*/ 2467469 h 6192688"/>
              <a:gd name="connsiteX13" fmla="*/ 1452202 w 6561074"/>
              <a:gd name="connsiteY13" fmla="*/ 2438316 h 6192688"/>
              <a:gd name="connsiteX14" fmla="*/ 1432180 w 6561074"/>
              <a:gd name="connsiteY14" fmla="*/ 2370213 h 6192688"/>
              <a:gd name="connsiteX15" fmla="*/ 1375094 w 6561074"/>
              <a:gd name="connsiteY15" fmla="*/ 1905442 h 6192688"/>
              <a:gd name="connsiteX16" fmla="*/ 3280536 w 6561074"/>
              <a:gd name="connsiteY16" fmla="*/ 0 h 619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61074" h="6192688">
                <a:moveTo>
                  <a:pt x="3280536" y="0"/>
                </a:moveTo>
                <a:cubicBezTo>
                  <a:pt x="4332883" y="0"/>
                  <a:pt x="5185978" y="853095"/>
                  <a:pt x="5185978" y="1905442"/>
                </a:cubicBezTo>
                <a:cubicBezTo>
                  <a:pt x="5185978" y="2036986"/>
                  <a:pt x="5172649" y="2165416"/>
                  <a:pt x="5147266" y="2289455"/>
                </a:cubicBezTo>
                <a:lnTo>
                  <a:pt x="5108983" y="2438345"/>
                </a:lnTo>
                <a:lnTo>
                  <a:pt x="5222253" y="2467469"/>
                </a:lnTo>
                <a:cubicBezTo>
                  <a:pt x="5997898" y="2708720"/>
                  <a:pt x="6561074" y="3432214"/>
                  <a:pt x="6561074" y="4287246"/>
                </a:cubicBezTo>
                <a:cubicBezTo>
                  <a:pt x="6561074" y="5339593"/>
                  <a:pt x="5707979" y="6192688"/>
                  <a:pt x="4655632" y="6192688"/>
                </a:cubicBezTo>
                <a:cubicBezTo>
                  <a:pt x="4129459" y="6192688"/>
                  <a:pt x="3653098" y="5979414"/>
                  <a:pt x="3308281" y="5634597"/>
                </a:cubicBezTo>
                <a:lnTo>
                  <a:pt x="3280537" y="5604071"/>
                </a:lnTo>
                <a:lnTo>
                  <a:pt x="3252793" y="5634597"/>
                </a:lnTo>
                <a:cubicBezTo>
                  <a:pt x="2907976" y="5979414"/>
                  <a:pt x="2431616" y="6192688"/>
                  <a:pt x="1905442" y="6192688"/>
                </a:cubicBezTo>
                <a:cubicBezTo>
                  <a:pt x="853095" y="6192688"/>
                  <a:pt x="0" y="5339593"/>
                  <a:pt x="0" y="4287246"/>
                </a:cubicBezTo>
                <a:cubicBezTo>
                  <a:pt x="0" y="3432214"/>
                  <a:pt x="563176" y="2708720"/>
                  <a:pt x="1338822" y="2467469"/>
                </a:cubicBezTo>
                <a:lnTo>
                  <a:pt x="1452202" y="2438316"/>
                </a:lnTo>
                <a:lnTo>
                  <a:pt x="1432180" y="2370213"/>
                </a:lnTo>
                <a:cubicBezTo>
                  <a:pt x="1394893" y="2221455"/>
                  <a:pt x="1375094" y="2065761"/>
                  <a:pt x="1375094" y="1905442"/>
                </a:cubicBezTo>
                <a:cubicBezTo>
                  <a:pt x="1375094" y="853095"/>
                  <a:pt x="2228189" y="0"/>
                  <a:pt x="328053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ko-KR" altLang="en-US" dirty="0" smtClean="0">
                <a:latin typeface="+mn-ea"/>
                <a:ea typeface="+mn-ea"/>
              </a:rPr>
              <a:t>선택과 집중을 극대화한다</a:t>
            </a:r>
            <a:endParaRPr lang="ko-KR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5122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자유형 11"/>
          <p:cNvSpPr/>
          <p:nvPr/>
        </p:nvSpPr>
        <p:spPr>
          <a:xfrm>
            <a:off x="2093975" y="1547310"/>
            <a:ext cx="4956048" cy="4677780"/>
          </a:xfrm>
          <a:custGeom>
            <a:avLst/>
            <a:gdLst>
              <a:gd name="connsiteX0" fmla="*/ 3280536 w 6561074"/>
              <a:gd name="connsiteY0" fmla="*/ 0 h 6192688"/>
              <a:gd name="connsiteX1" fmla="*/ 5185978 w 6561074"/>
              <a:gd name="connsiteY1" fmla="*/ 1905442 h 6192688"/>
              <a:gd name="connsiteX2" fmla="*/ 5147266 w 6561074"/>
              <a:gd name="connsiteY2" fmla="*/ 2289455 h 6192688"/>
              <a:gd name="connsiteX3" fmla="*/ 5108983 w 6561074"/>
              <a:gd name="connsiteY3" fmla="*/ 2438345 h 6192688"/>
              <a:gd name="connsiteX4" fmla="*/ 5222253 w 6561074"/>
              <a:gd name="connsiteY4" fmla="*/ 2467469 h 6192688"/>
              <a:gd name="connsiteX5" fmla="*/ 6561074 w 6561074"/>
              <a:gd name="connsiteY5" fmla="*/ 4287246 h 6192688"/>
              <a:gd name="connsiteX6" fmla="*/ 4655632 w 6561074"/>
              <a:gd name="connsiteY6" fmla="*/ 6192688 h 6192688"/>
              <a:gd name="connsiteX7" fmla="*/ 3308281 w 6561074"/>
              <a:gd name="connsiteY7" fmla="*/ 5634597 h 6192688"/>
              <a:gd name="connsiteX8" fmla="*/ 3280537 w 6561074"/>
              <a:gd name="connsiteY8" fmla="*/ 5604071 h 6192688"/>
              <a:gd name="connsiteX9" fmla="*/ 3252793 w 6561074"/>
              <a:gd name="connsiteY9" fmla="*/ 5634597 h 6192688"/>
              <a:gd name="connsiteX10" fmla="*/ 1905442 w 6561074"/>
              <a:gd name="connsiteY10" fmla="*/ 6192688 h 6192688"/>
              <a:gd name="connsiteX11" fmla="*/ 0 w 6561074"/>
              <a:gd name="connsiteY11" fmla="*/ 4287246 h 6192688"/>
              <a:gd name="connsiteX12" fmla="*/ 1338822 w 6561074"/>
              <a:gd name="connsiteY12" fmla="*/ 2467469 h 6192688"/>
              <a:gd name="connsiteX13" fmla="*/ 1452202 w 6561074"/>
              <a:gd name="connsiteY13" fmla="*/ 2438316 h 6192688"/>
              <a:gd name="connsiteX14" fmla="*/ 1432180 w 6561074"/>
              <a:gd name="connsiteY14" fmla="*/ 2370213 h 6192688"/>
              <a:gd name="connsiteX15" fmla="*/ 1375094 w 6561074"/>
              <a:gd name="connsiteY15" fmla="*/ 1905442 h 6192688"/>
              <a:gd name="connsiteX16" fmla="*/ 3280536 w 6561074"/>
              <a:gd name="connsiteY16" fmla="*/ 0 h 619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61074" h="6192688">
                <a:moveTo>
                  <a:pt x="3280536" y="0"/>
                </a:moveTo>
                <a:cubicBezTo>
                  <a:pt x="4332883" y="0"/>
                  <a:pt x="5185978" y="853095"/>
                  <a:pt x="5185978" y="1905442"/>
                </a:cubicBezTo>
                <a:cubicBezTo>
                  <a:pt x="5185978" y="2036986"/>
                  <a:pt x="5172649" y="2165416"/>
                  <a:pt x="5147266" y="2289455"/>
                </a:cubicBezTo>
                <a:lnTo>
                  <a:pt x="5108983" y="2438345"/>
                </a:lnTo>
                <a:lnTo>
                  <a:pt x="5222253" y="2467469"/>
                </a:lnTo>
                <a:cubicBezTo>
                  <a:pt x="5997898" y="2708720"/>
                  <a:pt x="6561074" y="3432214"/>
                  <a:pt x="6561074" y="4287246"/>
                </a:cubicBezTo>
                <a:cubicBezTo>
                  <a:pt x="6561074" y="5339593"/>
                  <a:pt x="5707979" y="6192688"/>
                  <a:pt x="4655632" y="6192688"/>
                </a:cubicBezTo>
                <a:cubicBezTo>
                  <a:pt x="4129459" y="6192688"/>
                  <a:pt x="3653098" y="5979414"/>
                  <a:pt x="3308281" y="5634597"/>
                </a:cubicBezTo>
                <a:lnTo>
                  <a:pt x="3280537" y="5604071"/>
                </a:lnTo>
                <a:lnTo>
                  <a:pt x="3252793" y="5634597"/>
                </a:lnTo>
                <a:cubicBezTo>
                  <a:pt x="2907976" y="5979414"/>
                  <a:pt x="2431616" y="6192688"/>
                  <a:pt x="1905442" y="6192688"/>
                </a:cubicBezTo>
                <a:cubicBezTo>
                  <a:pt x="853095" y="6192688"/>
                  <a:pt x="0" y="5339593"/>
                  <a:pt x="0" y="4287246"/>
                </a:cubicBezTo>
                <a:cubicBezTo>
                  <a:pt x="0" y="3432214"/>
                  <a:pt x="563176" y="2708720"/>
                  <a:pt x="1338822" y="2467469"/>
                </a:cubicBezTo>
                <a:lnTo>
                  <a:pt x="1452202" y="2438316"/>
                </a:lnTo>
                <a:lnTo>
                  <a:pt x="1432180" y="2370213"/>
                </a:lnTo>
                <a:cubicBezTo>
                  <a:pt x="1394893" y="2221455"/>
                  <a:pt x="1375094" y="2065761"/>
                  <a:pt x="1375094" y="1905442"/>
                </a:cubicBezTo>
                <a:cubicBezTo>
                  <a:pt x="1375094" y="853095"/>
                  <a:pt x="2228189" y="0"/>
                  <a:pt x="328053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ko-KR" altLang="en-US" dirty="0" smtClean="0">
                <a:latin typeface="+mn-ea"/>
                <a:ea typeface="+mn-ea"/>
              </a:rPr>
              <a:t>선택과 집중을 극대화한다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2" name="자유형 31"/>
          <p:cNvSpPr/>
          <p:nvPr/>
        </p:nvSpPr>
        <p:spPr>
          <a:xfrm>
            <a:off x="4226340" y="3789254"/>
            <a:ext cx="691320" cy="641009"/>
          </a:xfrm>
          <a:custGeom>
            <a:avLst/>
            <a:gdLst>
              <a:gd name="connsiteX0" fmla="*/ 454406 w 907150"/>
              <a:gd name="connsiteY0" fmla="*/ 0 h 841132"/>
              <a:gd name="connsiteX1" fmla="*/ 541728 w 907150"/>
              <a:gd name="connsiteY1" fmla="*/ 96656 h 841132"/>
              <a:gd name="connsiteX2" fmla="*/ 898480 w 907150"/>
              <a:gd name="connsiteY2" fmla="*/ 750874 h 841132"/>
              <a:gd name="connsiteX3" fmla="*/ 907150 w 907150"/>
              <a:gd name="connsiteY3" fmla="*/ 784591 h 841132"/>
              <a:gd name="connsiteX4" fmla="*/ 837810 w 907150"/>
              <a:gd name="connsiteY4" fmla="*/ 802420 h 841132"/>
              <a:gd name="connsiteX5" fmla="*/ 453797 w 907150"/>
              <a:gd name="connsiteY5" fmla="*/ 841132 h 841132"/>
              <a:gd name="connsiteX6" fmla="*/ 140011 w 907150"/>
              <a:gd name="connsiteY6" fmla="*/ 815418 h 841132"/>
              <a:gd name="connsiteX7" fmla="*/ 0 w 907150"/>
              <a:gd name="connsiteY7" fmla="*/ 786327 h 841132"/>
              <a:gd name="connsiteX8" fmla="*/ 9116 w 907150"/>
              <a:gd name="connsiteY8" fmla="*/ 750874 h 841132"/>
              <a:gd name="connsiteX9" fmla="*/ 358562 w 907150"/>
              <a:gd name="connsiteY9" fmla="*/ 105456 h 84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07150" h="841132">
                <a:moveTo>
                  <a:pt x="454406" y="0"/>
                </a:moveTo>
                <a:lnTo>
                  <a:pt x="541728" y="96656"/>
                </a:lnTo>
                <a:cubicBezTo>
                  <a:pt x="700605" y="286844"/>
                  <a:pt x="823090" y="508485"/>
                  <a:pt x="898480" y="750874"/>
                </a:cubicBezTo>
                <a:lnTo>
                  <a:pt x="907150" y="784591"/>
                </a:lnTo>
                <a:lnTo>
                  <a:pt x="837810" y="802420"/>
                </a:lnTo>
                <a:cubicBezTo>
                  <a:pt x="713771" y="827803"/>
                  <a:pt x="585341" y="841132"/>
                  <a:pt x="453797" y="841132"/>
                </a:cubicBezTo>
                <a:cubicBezTo>
                  <a:pt x="346918" y="841132"/>
                  <a:pt x="242095" y="832333"/>
                  <a:pt x="140011" y="815418"/>
                </a:cubicBezTo>
                <a:lnTo>
                  <a:pt x="0" y="786327"/>
                </a:lnTo>
                <a:lnTo>
                  <a:pt x="9116" y="750874"/>
                </a:lnTo>
                <a:cubicBezTo>
                  <a:pt x="83347" y="512214"/>
                  <a:pt x="203234" y="293669"/>
                  <a:pt x="358562" y="10545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3452943" y="3019813"/>
            <a:ext cx="22381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b="1" dirty="0" smtClean="0">
                <a:ln>
                  <a:solidFill>
                    <a:schemeClr val="bg1"/>
                  </a:solidFill>
                </a:ln>
                <a:gradFill>
                  <a:gsLst>
                    <a:gs pos="28000">
                      <a:srgbClr val="C00000"/>
                    </a:gs>
                    <a:gs pos="100000">
                      <a:srgbClr val="FFC000"/>
                    </a:gs>
                  </a:gsLst>
                  <a:lin ang="5400000" scaled="0"/>
                </a:gradFill>
                <a:latin typeface="+mn-ea"/>
              </a:rPr>
              <a:t>identity</a:t>
            </a:r>
            <a:endParaRPr lang="ko-KR" altLang="en-US" sz="4400" b="1" dirty="0">
              <a:ln>
                <a:solidFill>
                  <a:schemeClr val="bg1"/>
                </a:solidFill>
              </a:ln>
              <a:gradFill>
                <a:gsLst>
                  <a:gs pos="28000">
                    <a:srgbClr val="C00000"/>
                  </a:gs>
                  <a:gs pos="100000">
                    <a:srgbClr val="FFC000"/>
                  </a:gs>
                </a:gsLst>
                <a:lin ang="5400000" scaled="0"/>
              </a:gra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670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자유형 11"/>
          <p:cNvSpPr/>
          <p:nvPr/>
        </p:nvSpPr>
        <p:spPr>
          <a:xfrm>
            <a:off x="2093975" y="1547310"/>
            <a:ext cx="4956048" cy="4677780"/>
          </a:xfrm>
          <a:custGeom>
            <a:avLst/>
            <a:gdLst>
              <a:gd name="connsiteX0" fmla="*/ 3280536 w 6561074"/>
              <a:gd name="connsiteY0" fmla="*/ 0 h 6192688"/>
              <a:gd name="connsiteX1" fmla="*/ 5185978 w 6561074"/>
              <a:gd name="connsiteY1" fmla="*/ 1905442 h 6192688"/>
              <a:gd name="connsiteX2" fmla="*/ 5147266 w 6561074"/>
              <a:gd name="connsiteY2" fmla="*/ 2289455 h 6192688"/>
              <a:gd name="connsiteX3" fmla="*/ 5108983 w 6561074"/>
              <a:gd name="connsiteY3" fmla="*/ 2438345 h 6192688"/>
              <a:gd name="connsiteX4" fmla="*/ 5222253 w 6561074"/>
              <a:gd name="connsiteY4" fmla="*/ 2467469 h 6192688"/>
              <a:gd name="connsiteX5" fmla="*/ 6561074 w 6561074"/>
              <a:gd name="connsiteY5" fmla="*/ 4287246 h 6192688"/>
              <a:gd name="connsiteX6" fmla="*/ 4655632 w 6561074"/>
              <a:gd name="connsiteY6" fmla="*/ 6192688 h 6192688"/>
              <a:gd name="connsiteX7" fmla="*/ 3308281 w 6561074"/>
              <a:gd name="connsiteY7" fmla="*/ 5634597 h 6192688"/>
              <a:gd name="connsiteX8" fmla="*/ 3280537 w 6561074"/>
              <a:gd name="connsiteY8" fmla="*/ 5604071 h 6192688"/>
              <a:gd name="connsiteX9" fmla="*/ 3252793 w 6561074"/>
              <a:gd name="connsiteY9" fmla="*/ 5634597 h 6192688"/>
              <a:gd name="connsiteX10" fmla="*/ 1905442 w 6561074"/>
              <a:gd name="connsiteY10" fmla="*/ 6192688 h 6192688"/>
              <a:gd name="connsiteX11" fmla="*/ 0 w 6561074"/>
              <a:gd name="connsiteY11" fmla="*/ 4287246 h 6192688"/>
              <a:gd name="connsiteX12" fmla="*/ 1338822 w 6561074"/>
              <a:gd name="connsiteY12" fmla="*/ 2467469 h 6192688"/>
              <a:gd name="connsiteX13" fmla="*/ 1452202 w 6561074"/>
              <a:gd name="connsiteY13" fmla="*/ 2438316 h 6192688"/>
              <a:gd name="connsiteX14" fmla="*/ 1432180 w 6561074"/>
              <a:gd name="connsiteY14" fmla="*/ 2370213 h 6192688"/>
              <a:gd name="connsiteX15" fmla="*/ 1375094 w 6561074"/>
              <a:gd name="connsiteY15" fmla="*/ 1905442 h 6192688"/>
              <a:gd name="connsiteX16" fmla="*/ 3280536 w 6561074"/>
              <a:gd name="connsiteY16" fmla="*/ 0 h 619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61074" h="6192688">
                <a:moveTo>
                  <a:pt x="3280536" y="0"/>
                </a:moveTo>
                <a:cubicBezTo>
                  <a:pt x="4332883" y="0"/>
                  <a:pt x="5185978" y="853095"/>
                  <a:pt x="5185978" y="1905442"/>
                </a:cubicBezTo>
                <a:cubicBezTo>
                  <a:pt x="5185978" y="2036986"/>
                  <a:pt x="5172649" y="2165416"/>
                  <a:pt x="5147266" y="2289455"/>
                </a:cubicBezTo>
                <a:lnTo>
                  <a:pt x="5108983" y="2438345"/>
                </a:lnTo>
                <a:lnTo>
                  <a:pt x="5222253" y="2467469"/>
                </a:lnTo>
                <a:cubicBezTo>
                  <a:pt x="5997898" y="2708720"/>
                  <a:pt x="6561074" y="3432214"/>
                  <a:pt x="6561074" y="4287246"/>
                </a:cubicBezTo>
                <a:cubicBezTo>
                  <a:pt x="6561074" y="5339593"/>
                  <a:pt x="5707979" y="6192688"/>
                  <a:pt x="4655632" y="6192688"/>
                </a:cubicBezTo>
                <a:cubicBezTo>
                  <a:pt x="4129459" y="6192688"/>
                  <a:pt x="3653098" y="5979414"/>
                  <a:pt x="3308281" y="5634597"/>
                </a:cubicBezTo>
                <a:lnTo>
                  <a:pt x="3280537" y="5604071"/>
                </a:lnTo>
                <a:lnTo>
                  <a:pt x="3252793" y="5634597"/>
                </a:lnTo>
                <a:cubicBezTo>
                  <a:pt x="2907976" y="5979414"/>
                  <a:pt x="2431616" y="6192688"/>
                  <a:pt x="1905442" y="6192688"/>
                </a:cubicBezTo>
                <a:cubicBezTo>
                  <a:pt x="853095" y="6192688"/>
                  <a:pt x="0" y="5339593"/>
                  <a:pt x="0" y="4287246"/>
                </a:cubicBezTo>
                <a:cubicBezTo>
                  <a:pt x="0" y="3432214"/>
                  <a:pt x="563176" y="2708720"/>
                  <a:pt x="1338822" y="2467469"/>
                </a:cubicBezTo>
                <a:lnTo>
                  <a:pt x="1452202" y="2438316"/>
                </a:lnTo>
                <a:lnTo>
                  <a:pt x="1432180" y="2370213"/>
                </a:lnTo>
                <a:cubicBezTo>
                  <a:pt x="1394893" y="2221455"/>
                  <a:pt x="1375094" y="2065761"/>
                  <a:pt x="1375094" y="1905442"/>
                </a:cubicBezTo>
                <a:cubicBezTo>
                  <a:pt x="1375094" y="853095"/>
                  <a:pt x="2228189" y="0"/>
                  <a:pt x="328053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ko-KR" altLang="en-US" dirty="0" smtClean="0">
                <a:latin typeface="+mn-ea"/>
                <a:ea typeface="+mn-ea"/>
              </a:rPr>
              <a:t>선택과 집중을 극대화한다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28" name="자유형 27"/>
          <p:cNvSpPr/>
          <p:nvPr/>
        </p:nvSpPr>
        <p:spPr>
          <a:xfrm>
            <a:off x="3131820" y="1547310"/>
            <a:ext cx="2880360" cy="2244612"/>
          </a:xfrm>
          <a:custGeom>
            <a:avLst/>
            <a:gdLst>
              <a:gd name="connsiteX0" fmla="*/ 1905442 w 3810884"/>
              <a:gd name="connsiteY0" fmla="*/ 0 h 2969752"/>
              <a:gd name="connsiteX1" fmla="*/ 3810884 w 3810884"/>
              <a:gd name="connsiteY1" fmla="*/ 1905442 h 2969752"/>
              <a:gd name="connsiteX2" fmla="*/ 3772172 w 3810884"/>
              <a:gd name="connsiteY2" fmla="*/ 2289455 h 2969752"/>
              <a:gd name="connsiteX3" fmla="*/ 3733889 w 3810884"/>
              <a:gd name="connsiteY3" fmla="*/ 2438345 h 2969752"/>
              <a:gd name="connsiteX4" fmla="*/ 3664551 w 3810884"/>
              <a:gd name="connsiteY4" fmla="*/ 2420516 h 2969752"/>
              <a:gd name="connsiteX5" fmla="*/ 3280538 w 3810884"/>
              <a:gd name="connsiteY5" fmla="*/ 2381804 h 2969752"/>
              <a:gd name="connsiteX6" fmla="*/ 1917120 w 3810884"/>
              <a:gd name="connsiteY6" fmla="*/ 2956154 h 2969752"/>
              <a:gd name="connsiteX7" fmla="*/ 1904836 w 3810884"/>
              <a:gd name="connsiteY7" fmla="*/ 2969752 h 2969752"/>
              <a:gd name="connsiteX8" fmla="*/ 1877699 w 3810884"/>
              <a:gd name="connsiteY8" fmla="*/ 2939895 h 2969752"/>
              <a:gd name="connsiteX9" fmla="*/ 530348 w 3810884"/>
              <a:gd name="connsiteY9" fmla="*/ 2381804 h 2969752"/>
              <a:gd name="connsiteX10" fmla="*/ 146335 w 3810884"/>
              <a:gd name="connsiteY10" fmla="*/ 2420516 h 2969752"/>
              <a:gd name="connsiteX11" fmla="*/ 77108 w 3810884"/>
              <a:gd name="connsiteY11" fmla="*/ 2438316 h 2969752"/>
              <a:gd name="connsiteX12" fmla="*/ 57086 w 3810884"/>
              <a:gd name="connsiteY12" fmla="*/ 2370213 h 2969752"/>
              <a:gd name="connsiteX13" fmla="*/ 0 w 3810884"/>
              <a:gd name="connsiteY13" fmla="*/ 1905442 h 2969752"/>
              <a:gd name="connsiteX14" fmla="*/ 1905442 w 3810884"/>
              <a:gd name="connsiteY14" fmla="*/ 0 h 296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84" h="2969752">
                <a:moveTo>
                  <a:pt x="1905442" y="0"/>
                </a:moveTo>
                <a:cubicBezTo>
                  <a:pt x="2957789" y="0"/>
                  <a:pt x="3810884" y="853095"/>
                  <a:pt x="3810884" y="1905442"/>
                </a:cubicBezTo>
                <a:cubicBezTo>
                  <a:pt x="3810884" y="2036986"/>
                  <a:pt x="3797555" y="2165416"/>
                  <a:pt x="3772172" y="2289455"/>
                </a:cubicBezTo>
                <a:lnTo>
                  <a:pt x="3733889" y="2438345"/>
                </a:lnTo>
                <a:lnTo>
                  <a:pt x="3664551" y="2420516"/>
                </a:lnTo>
                <a:cubicBezTo>
                  <a:pt x="3540512" y="2395134"/>
                  <a:pt x="3412082" y="2381804"/>
                  <a:pt x="3280538" y="2381804"/>
                </a:cubicBezTo>
                <a:cubicBezTo>
                  <a:pt x="2746143" y="2381804"/>
                  <a:pt x="2263130" y="2601795"/>
                  <a:pt x="1917120" y="2956154"/>
                </a:cubicBezTo>
                <a:lnTo>
                  <a:pt x="1904836" y="2969752"/>
                </a:lnTo>
                <a:lnTo>
                  <a:pt x="1877699" y="2939895"/>
                </a:lnTo>
                <a:cubicBezTo>
                  <a:pt x="1532882" y="2595078"/>
                  <a:pt x="1056522" y="2381804"/>
                  <a:pt x="530348" y="2381804"/>
                </a:cubicBezTo>
                <a:cubicBezTo>
                  <a:pt x="398805" y="2381804"/>
                  <a:pt x="270375" y="2395134"/>
                  <a:pt x="146335" y="2420516"/>
                </a:cubicBezTo>
                <a:lnTo>
                  <a:pt x="77108" y="2438316"/>
                </a:lnTo>
                <a:lnTo>
                  <a:pt x="57086" y="2370213"/>
                </a:lnTo>
                <a:cubicBezTo>
                  <a:pt x="19799" y="2221455"/>
                  <a:pt x="0" y="2065761"/>
                  <a:pt x="0" y="1905442"/>
                </a:cubicBezTo>
                <a:cubicBezTo>
                  <a:pt x="0" y="853095"/>
                  <a:pt x="853095" y="0"/>
                  <a:pt x="190544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altLang="ko-KR" sz="2800" b="1" dirty="0" smtClean="0">
                <a:latin typeface="+mn-ea"/>
              </a:rPr>
              <a:t>Customer</a:t>
            </a:r>
          </a:p>
          <a:p>
            <a:pPr algn="ctr"/>
            <a:r>
              <a:rPr lang="ko-KR" altLang="en-US" sz="2800" b="1" dirty="0" smtClean="0">
                <a:latin typeface="+mn-ea"/>
              </a:rPr>
              <a:t>고객</a:t>
            </a:r>
            <a:endParaRPr lang="ko-KR" altLang="en-US" sz="2800" b="1" dirty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2855165" y="3886200"/>
            <a:ext cx="3433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800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  <a:t>소비자 요구</a:t>
            </a:r>
            <a:endParaRPr lang="ko-KR" altLang="en-US" sz="2800" b="1" dirty="0">
              <a:solidFill>
                <a:srgbClr val="FFFF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3543300" y="4503698"/>
            <a:ext cx="30277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lvl="0"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소비자분석</a:t>
            </a:r>
            <a:endParaRPr lang="en-US" altLang="ko-KR" sz="2000" b="1" dirty="0" smtClean="0">
              <a:solidFill>
                <a:prstClr val="white"/>
              </a:solidFill>
              <a:latin typeface="맑은 고딕" panose="020B0503020000020004" pitchFamily="50" charset="-127"/>
            </a:endParaRPr>
          </a:p>
          <a:p>
            <a:pPr marL="182563" lvl="0"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시장분석</a:t>
            </a:r>
            <a:endParaRPr lang="en-US" altLang="ko-KR" sz="2000" b="1" dirty="0" smtClean="0">
              <a:solidFill>
                <a:prstClr val="white"/>
              </a:solidFill>
              <a:latin typeface="맑은 고딕" panose="020B0503020000020004" pitchFamily="50" charset="-127"/>
            </a:endParaRPr>
          </a:p>
          <a:p>
            <a:pPr marL="182563" lvl="0"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문화분석</a:t>
            </a:r>
            <a:endParaRPr lang="ko-KR" altLang="en-US" sz="2000" b="1" dirty="0">
              <a:solidFill>
                <a:prstClr val="white"/>
              </a:solidFill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047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자유형 11"/>
          <p:cNvSpPr/>
          <p:nvPr/>
        </p:nvSpPr>
        <p:spPr>
          <a:xfrm>
            <a:off x="2093975" y="1547310"/>
            <a:ext cx="4956048" cy="4677780"/>
          </a:xfrm>
          <a:custGeom>
            <a:avLst/>
            <a:gdLst>
              <a:gd name="connsiteX0" fmla="*/ 3280536 w 6561074"/>
              <a:gd name="connsiteY0" fmla="*/ 0 h 6192688"/>
              <a:gd name="connsiteX1" fmla="*/ 5185978 w 6561074"/>
              <a:gd name="connsiteY1" fmla="*/ 1905442 h 6192688"/>
              <a:gd name="connsiteX2" fmla="*/ 5147266 w 6561074"/>
              <a:gd name="connsiteY2" fmla="*/ 2289455 h 6192688"/>
              <a:gd name="connsiteX3" fmla="*/ 5108983 w 6561074"/>
              <a:gd name="connsiteY3" fmla="*/ 2438345 h 6192688"/>
              <a:gd name="connsiteX4" fmla="*/ 5222253 w 6561074"/>
              <a:gd name="connsiteY4" fmla="*/ 2467469 h 6192688"/>
              <a:gd name="connsiteX5" fmla="*/ 6561074 w 6561074"/>
              <a:gd name="connsiteY5" fmla="*/ 4287246 h 6192688"/>
              <a:gd name="connsiteX6" fmla="*/ 4655632 w 6561074"/>
              <a:gd name="connsiteY6" fmla="*/ 6192688 h 6192688"/>
              <a:gd name="connsiteX7" fmla="*/ 3308281 w 6561074"/>
              <a:gd name="connsiteY7" fmla="*/ 5634597 h 6192688"/>
              <a:gd name="connsiteX8" fmla="*/ 3280537 w 6561074"/>
              <a:gd name="connsiteY8" fmla="*/ 5604071 h 6192688"/>
              <a:gd name="connsiteX9" fmla="*/ 3252793 w 6561074"/>
              <a:gd name="connsiteY9" fmla="*/ 5634597 h 6192688"/>
              <a:gd name="connsiteX10" fmla="*/ 1905442 w 6561074"/>
              <a:gd name="connsiteY10" fmla="*/ 6192688 h 6192688"/>
              <a:gd name="connsiteX11" fmla="*/ 0 w 6561074"/>
              <a:gd name="connsiteY11" fmla="*/ 4287246 h 6192688"/>
              <a:gd name="connsiteX12" fmla="*/ 1338822 w 6561074"/>
              <a:gd name="connsiteY12" fmla="*/ 2467469 h 6192688"/>
              <a:gd name="connsiteX13" fmla="*/ 1452202 w 6561074"/>
              <a:gd name="connsiteY13" fmla="*/ 2438316 h 6192688"/>
              <a:gd name="connsiteX14" fmla="*/ 1432180 w 6561074"/>
              <a:gd name="connsiteY14" fmla="*/ 2370213 h 6192688"/>
              <a:gd name="connsiteX15" fmla="*/ 1375094 w 6561074"/>
              <a:gd name="connsiteY15" fmla="*/ 1905442 h 6192688"/>
              <a:gd name="connsiteX16" fmla="*/ 3280536 w 6561074"/>
              <a:gd name="connsiteY16" fmla="*/ 0 h 619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61074" h="6192688">
                <a:moveTo>
                  <a:pt x="3280536" y="0"/>
                </a:moveTo>
                <a:cubicBezTo>
                  <a:pt x="4332883" y="0"/>
                  <a:pt x="5185978" y="853095"/>
                  <a:pt x="5185978" y="1905442"/>
                </a:cubicBezTo>
                <a:cubicBezTo>
                  <a:pt x="5185978" y="2036986"/>
                  <a:pt x="5172649" y="2165416"/>
                  <a:pt x="5147266" y="2289455"/>
                </a:cubicBezTo>
                <a:lnTo>
                  <a:pt x="5108983" y="2438345"/>
                </a:lnTo>
                <a:lnTo>
                  <a:pt x="5222253" y="2467469"/>
                </a:lnTo>
                <a:cubicBezTo>
                  <a:pt x="5997898" y="2708720"/>
                  <a:pt x="6561074" y="3432214"/>
                  <a:pt x="6561074" y="4287246"/>
                </a:cubicBezTo>
                <a:cubicBezTo>
                  <a:pt x="6561074" y="5339593"/>
                  <a:pt x="5707979" y="6192688"/>
                  <a:pt x="4655632" y="6192688"/>
                </a:cubicBezTo>
                <a:cubicBezTo>
                  <a:pt x="4129459" y="6192688"/>
                  <a:pt x="3653098" y="5979414"/>
                  <a:pt x="3308281" y="5634597"/>
                </a:cubicBezTo>
                <a:lnTo>
                  <a:pt x="3280537" y="5604071"/>
                </a:lnTo>
                <a:lnTo>
                  <a:pt x="3252793" y="5634597"/>
                </a:lnTo>
                <a:cubicBezTo>
                  <a:pt x="2907976" y="5979414"/>
                  <a:pt x="2431616" y="6192688"/>
                  <a:pt x="1905442" y="6192688"/>
                </a:cubicBezTo>
                <a:cubicBezTo>
                  <a:pt x="853095" y="6192688"/>
                  <a:pt x="0" y="5339593"/>
                  <a:pt x="0" y="4287246"/>
                </a:cubicBezTo>
                <a:cubicBezTo>
                  <a:pt x="0" y="3432214"/>
                  <a:pt x="563176" y="2708720"/>
                  <a:pt x="1338822" y="2467469"/>
                </a:cubicBezTo>
                <a:lnTo>
                  <a:pt x="1452202" y="2438316"/>
                </a:lnTo>
                <a:lnTo>
                  <a:pt x="1432180" y="2370213"/>
                </a:lnTo>
                <a:cubicBezTo>
                  <a:pt x="1394893" y="2221455"/>
                  <a:pt x="1375094" y="2065761"/>
                  <a:pt x="1375094" y="1905442"/>
                </a:cubicBezTo>
                <a:cubicBezTo>
                  <a:pt x="1375094" y="853095"/>
                  <a:pt x="2228189" y="0"/>
                  <a:pt x="328053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ko-KR" altLang="en-US" dirty="0" smtClean="0">
                <a:latin typeface="+mn-ea"/>
                <a:ea typeface="+mn-ea"/>
              </a:rPr>
              <a:t>선택과 집중을 극대화한다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2953589" y="2850916"/>
            <a:ext cx="3433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800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  <a:t>핵심역량</a:t>
            </a:r>
            <a:endParaRPr lang="ko-KR" altLang="en-US" sz="2800" b="1" dirty="0">
              <a:solidFill>
                <a:srgbClr val="FFFF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222892" y="3477413"/>
            <a:ext cx="30277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lvl="0"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자사분석</a:t>
            </a:r>
            <a:endParaRPr lang="en-US" altLang="ko-KR" sz="2000" b="1" dirty="0" smtClean="0">
              <a:solidFill>
                <a:prstClr val="white"/>
              </a:solidFill>
              <a:latin typeface="맑은 고딕" panose="020B0503020000020004" pitchFamily="50" charset="-127"/>
            </a:endParaRPr>
          </a:p>
          <a:p>
            <a:pPr marL="182563" lvl="0"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기술</a:t>
            </a:r>
            <a:r>
              <a:rPr lang="en-US" altLang="ko-KR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/</a:t>
            </a:r>
            <a:r>
              <a:rPr lang="ko-KR" altLang="en-US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역량분석</a:t>
            </a:r>
            <a:endParaRPr lang="en-US" altLang="ko-KR" sz="2000" b="1" dirty="0" smtClean="0">
              <a:solidFill>
                <a:prstClr val="white"/>
              </a:solidFill>
              <a:latin typeface="맑은 고딕" panose="020B0503020000020004" pitchFamily="50" charset="-127"/>
            </a:endParaRPr>
          </a:p>
          <a:p>
            <a:pPr marL="182563" lvl="0"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내</a:t>
            </a:r>
            <a:r>
              <a:rPr lang="en-US" altLang="ko-KR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/</a:t>
            </a:r>
            <a:r>
              <a:rPr lang="ko-KR" altLang="en-US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외부환경분석</a:t>
            </a:r>
            <a:endParaRPr lang="ko-KR" altLang="en-US" sz="2000" b="1" dirty="0">
              <a:solidFill>
                <a:prstClr val="white"/>
              </a:solidFill>
              <a:latin typeface="맑은 고딕" panose="020B0503020000020004" pitchFamily="50" charset="-127"/>
            </a:endParaRPr>
          </a:p>
        </p:txBody>
      </p:sp>
      <p:sp>
        <p:nvSpPr>
          <p:cNvPr id="7" name="자유형 6"/>
          <p:cNvSpPr/>
          <p:nvPr/>
        </p:nvSpPr>
        <p:spPr>
          <a:xfrm>
            <a:off x="2084831" y="3374136"/>
            <a:ext cx="2491158" cy="2850955"/>
          </a:xfrm>
          <a:custGeom>
            <a:avLst/>
            <a:gdLst>
              <a:gd name="connsiteX0" fmla="*/ 1452090 w 3280537"/>
              <a:gd name="connsiteY0" fmla="*/ 0 h 3754343"/>
              <a:gd name="connsiteX1" fmla="*/ 1460759 w 3280537"/>
              <a:gd name="connsiteY1" fmla="*/ 33718 h 3754343"/>
              <a:gd name="connsiteX2" fmla="*/ 2815766 w 3280537"/>
              <a:gd name="connsiteY2" fmla="*/ 1315453 h 3754343"/>
              <a:gd name="connsiteX3" fmla="*/ 2826739 w 3280537"/>
              <a:gd name="connsiteY3" fmla="*/ 1317734 h 3754343"/>
              <a:gd name="connsiteX4" fmla="*/ 2788902 w 3280537"/>
              <a:gd name="connsiteY4" fmla="*/ 1464888 h 3754343"/>
              <a:gd name="connsiteX5" fmla="*/ 2750190 w 3280537"/>
              <a:gd name="connsiteY5" fmla="*/ 1848901 h 3754343"/>
              <a:gd name="connsiteX6" fmla="*/ 3185301 w 3280537"/>
              <a:gd name="connsiteY6" fmla="*/ 3060939 h 3754343"/>
              <a:gd name="connsiteX7" fmla="*/ 3280537 w 3280537"/>
              <a:gd name="connsiteY7" fmla="*/ 3165726 h 3754343"/>
              <a:gd name="connsiteX8" fmla="*/ 3252793 w 3280537"/>
              <a:gd name="connsiteY8" fmla="*/ 3196252 h 3754343"/>
              <a:gd name="connsiteX9" fmla="*/ 1905442 w 3280537"/>
              <a:gd name="connsiteY9" fmla="*/ 3754343 h 3754343"/>
              <a:gd name="connsiteX10" fmla="*/ 0 w 3280537"/>
              <a:gd name="connsiteY10" fmla="*/ 1848901 h 3754343"/>
              <a:gd name="connsiteX11" fmla="*/ 1338822 w 3280537"/>
              <a:gd name="connsiteY11" fmla="*/ 29124 h 375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80537" h="3754343">
                <a:moveTo>
                  <a:pt x="1452090" y="0"/>
                </a:moveTo>
                <a:lnTo>
                  <a:pt x="1460759" y="33718"/>
                </a:lnTo>
                <a:cubicBezTo>
                  <a:pt x="1656775" y="663930"/>
                  <a:pt x="2171148" y="1153879"/>
                  <a:pt x="2815766" y="1315453"/>
                </a:cubicBezTo>
                <a:lnTo>
                  <a:pt x="2826739" y="1317734"/>
                </a:lnTo>
                <a:lnTo>
                  <a:pt x="2788902" y="1464888"/>
                </a:lnTo>
                <a:cubicBezTo>
                  <a:pt x="2763520" y="1588928"/>
                  <a:pt x="2750190" y="1717358"/>
                  <a:pt x="2750190" y="1848901"/>
                </a:cubicBezTo>
                <a:cubicBezTo>
                  <a:pt x="2750190" y="2309303"/>
                  <a:pt x="2913478" y="2731567"/>
                  <a:pt x="3185301" y="3060939"/>
                </a:cubicBezTo>
                <a:lnTo>
                  <a:pt x="3280537" y="3165726"/>
                </a:lnTo>
                <a:lnTo>
                  <a:pt x="3252793" y="3196252"/>
                </a:lnTo>
                <a:cubicBezTo>
                  <a:pt x="2907976" y="3541069"/>
                  <a:pt x="2431616" y="3754343"/>
                  <a:pt x="1905442" y="3754343"/>
                </a:cubicBezTo>
                <a:cubicBezTo>
                  <a:pt x="853095" y="3754343"/>
                  <a:pt x="0" y="2901248"/>
                  <a:pt x="0" y="1848901"/>
                </a:cubicBezTo>
                <a:cubicBezTo>
                  <a:pt x="0" y="993869"/>
                  <a:pt x="563176" y="270375"/>
                  <a:pt x="1338822" y="291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altLang="ko-KR" sz="2800" b="1" dirty="0" smtClean="0">
                <a:latin typeface="+mn-ea"/>
              </a:rPr>
              <a:t>Company</a:t>
            </a:r>
          </a:p>
          <a:p>
            <a:pPr algn="ctr"/>
            <a:r>
              <a:rPr lang="ko-KR" altLang="en-US" sz="2800" b="1" dirty="0" smtClean="0">
                <a:latin typeface="+mn-ea"/>
              </a:rPr>
              <a:t>자사</a:t>
            </a:r>
            <a:endParaRPr lang="ko-KR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323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자유형 11"/>
          <p:cNvSpPr/>
          <p:nvPr/>
        </p:nvSpPr>
        <p:spPr>
          <a:xfrm>
            <a:off x="2093975" y="1547310"/>
            <a:ext cx="4956048" cy="4677780"/>
          </a:xfrm>
          <a:custGeom>
            <a:avLst/>
            <a:gdLst>
              <a:gd name="connsiteX0" fmla="*/ 3280536 w 6561074"/>
              <a:gd name="connsiteY0" fmla="*/ 0 h 6192688"/>
              <a:gd name="connsiteX1" fmla="*/ 5185978 w 6561074"/>
              <a:gd name="connsiteY1" fmla="*/ 1905442 h 6192688"/>
              <a:gd name="connsiteX2" fmla="*/ 5147266 w 6561074"/>
              <a:gd name="connsiteY2" fmla="*/ 2289455 h 6192688"/>
              <a:gd name="connsiteX3" fmla="*/ 5108983 w 6561074"/>
              <a:gd name="connsiteY3" fmla="*/ 2438345 h 6192688"/>
              <a:gd name="connsiteX4" fmla="*/ 5222253 w 6561074"/>
              <a:gd name="connsiteY4" fmla="*/ 2467469 h 6192688"/>
              <a:gd name="connsiteX5" fmla="*/ 6561074 w 6561074"/>
              <a:gd name="connsiteY5" fmla="*/ 4287246 h 6192688"/>
              <a:gd name="connsiteX6" fmla="*/ 4655632 w 6561074"/>
              <a:gd name="connsiteY6" fmla="*/ 6192688 h 6192688"/>
              <a:gd name="connsiteX7" fmla="*/ 3308281 w 6561074"/>
              <a:gd name="connsiteY7" fmla="*/ 5634597 h 6192688"/>
              <a:gd name="connsiteX8" fmla="*/ 3280537 w 6561074"/>
              <a:gd name="connsiteY8" fmla="*/ 5604071 h 6192688"/>
              <a:gd name="connsiteX9" fmla="*/ 3252793 w 6561074"/>
              <a:gd name="connsiteY9" fmla="*/ 5634597 h 6192688"/>
              <a:gd name="connsiteX10" fmla="*/ 1905442 w 6561074"/>
              <a:gd name="connsiteY10" fmla="*/ 6192688 h 6192688"/>
              <a:gd name="connsiteX11" fmla="*/ 0 w 6561074"/>
              <a:gd name="connsiteY11" fmla="*/ 4287246 h 6192688"/>
              <a:gd name="connsiteX12" fmla="*/ 1338822 w 6561074"/>
              <a:gd name="connsiteY12" fmla="*/ 2467469 h 6192688"/>
              <a:gd name="connsiteX13" fmla="*/ 1452202 w 6561074"/>
              <a:gd name="connsiteY13" fmla="*/ 2438316 h 6192688"/>
              <a:gd name="connsiteX14" fmla="*/ 1432180 w 6561074"/>
              <a:gd name="connsiteY14" fmla="*/ 2370213 h 6192688"/>
              <a:gd name="connsiteX15" fmla="*/ 1375094 w 6561074"/>
              <a:gd name="connsiteY15" fmla="*/ 1905442 h 6192688"/>
              <a:gd name="connsiteX16" fmla="*/ 3280536 w 6561074"/>
              <a:gd name="connsiteY16" fmla="*/ 0 h 619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61074" h="6192688">
                <a:moveTo>
                  <a:pt x="3280536" y="0"/>
                </a:moveTo>
                <a:cubicBezTo>
                  <a:pt x="4332883" y="0"/>
                  <a:pt x="5185978" y="853095"/>
                  <a:pt x="5185978" y="1905442"/>
                </a:cubicBezTo>
                <a:cubicBezTo>
                  <a:pt x="5185978" y="2036986"/>
                  <a:pt x="5172649" y="2165416"/>
                  <a:pt x="5147266" y="2289455"/>
                </a:cubicBezTo>
                <a:lnTo>
                  <a:pt x="5108983" y="2438345"/>
                </a:lnTo>
                <a:lnTo>
                  <a:pt x="5222253" y="2467469"/>
                </a:lnTo>
                <a:cubicBezTo>
                  <a:pt x="5997898" y="2708720"/>
                  <a:pt x="6561074" y="3432214"/>
                  <a:pt x="6561074" y="4287246"/>
                </a:cubicBezTo>
                <a:cubicBezTo>
                  <a:pt x="6561074" y="5339593"/>
                  <a:pt x="5707979" y="6192688"/>
                  <a:pt x="4655632" y="6192688"/>
                </a:cubicBezTo>
                <a:cubicBezTo>
                  <a:pt x="4129459" y="6192688"/>
                  <a:pt x="3653098" y="5979414"/>
                  <a:pt x="3308281" y="5634597"/>
                </a:cubicBezTo>
                <a:lnTo>
                  <a:pt x="3280537" y="5604071"/>
                </a:lnTo>
                <a:lnTo>
                  <a:pt x="3252793" y="5634597"/>
                </a:lnTo>
                <a:cubicBezTo>
                  <a:pt x="2907976" y="5979414"/>
                  <a:pt x="2431616" y="6192688"/>
                  <a:pt x="1905442" y="6192688"/>
                </a:cubicBezTo>
                <a:cubicBezTo>
                  <a:pt x="853095" y="6192688"/>
                  <a:pt x="0" y="5339593"/>
                  <a:pt x="0" y="4287246"/>
                </a:cubicBezTo>
                <a:cubicBezTo>
                  <a:pt x="0" y="3432214"/>
                  <a:pt x="563176" y="2708720"/>
                  <a:pt x="1338822" y="2467469"/>
                </a:cubicBezTo>
                <a:lnTo>
                  <a:pt x="1452202" y="2438316"/>
                </a:lnTo>
                <a:lnTo>
                  <a:pt x="1432180" y="2370213"/>
                </a:lnTo>
                <a:cubicBezTo>
                  <a:pt x="1394893" y="2221455"/>
                  <a:pt x="1375094" y="2065761"/>
                  <a:pt x="1375094" y="1905442"/>
                </a:cubicBezTo>
                <a:cubicBezTo>
                  <a:pt x="1375094" y="853095"/>
                  <a:pt x="2228189" y="0"/>
                  <a:pt x="328053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ko-KR" altLang="en-US" dirty="0" smtClean="0">
                <a:latin typeface="+mn-ea"/>
                <a:ea typeface="+mn-ea"/>
              </a:rPr>
              <a:t>선택과 집중을 극대화한다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2741564" y="2850916"/>
            <a:ext cx="3433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800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  <a:t>차별화</a:t>
            </a:r>
            <a:endParaRPr lang="ko-KR" altLang="en-US" sz="2800" b="1" dirty="0">
              <a:solidFill>
                <a:srgbClr val="FFFF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741564" y="3477413"/>
            <a:ext cx="30277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lvl="0"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현재 경쟁업체</a:t>
            </a:r>
            <a:endParaRPr lang="en-US" altLang="ko-KR" sz="2000" b="1" dirty="0" smtClean="0">
              <a:solidFill>
                <a:prstClr val="white"/>
              </a:solidFill>
              <a:latin typeface="맑은 고딕" panose="020B0503020000020004" pitchFamily="50" charset="-127"/>
            </a:endParaRPr>
          </a:p>
          <a:p>
            <a:pPr marL="182563" lvl="0"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잠재적 경쟁업체</a:t>
            </a:r>
            <a:endParaRPr lang="en-US" altLang="ko-KR" sz="2000" b="1" dirty="0" smtClean="0">
              <a:solidFill>
                <a:prstClr val="white"/>
              </a:solidFill>
              <a:latin typeface="맑은 고딕" panose="020B0503020000020004" pitchFamily="50" charset="-127"/>
            </a:endParaRPr>
          </a:p>
          <a:p>
            <a:pPr marL="182563" lvl="0"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후발업체</a:t>
            </a:r>
            <a:endParaRPr lang="ko-KR" altLang="en-US" sz="2000" b="1" dirty="0">
              <a:solidFill>
                <a:prstClr val="white"/>
              </a:solidFill>
              <a:latin typeface="맑은 고딕" panose="020B0503020000020004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>
            <a:off x="4579973" y="3374136"/>
            <a:ext cx="2491158" cy="2850954"/>
          </a:xfrm>
          <a:custGeom>
            <a:avLst/>
            <a:gdLst>
              <a:gd name="connsiteX0" fmla="*/ 1828446 w 3280537"/>
              <a:gd name="connsiteY0" fmla="*/ 0 h 3754343"/>
              <a:gd name="connsiteX1" fmla="*/ 1941716 w 3280537"/>
              <a:gd name="connsiteY1" fmla="*/ 29124 h 3754343"/>
              <a:gd name="connsiteX2" fmla="*/ 3280537 w 3280537"/>
              <a:gd name="connsiteY2" fmla="*/ 1848901 h 3754343"/>
              <a:gd name="connsiteX3" fmla="*/ 1375095 w 3280537"/>
              <a:gd name="connsiteY3" fmla="*/ 3754343 h 3754343"/>
              <a:gd name="connsiteX4" fmla="*/ 27744 w 3280537"/>
              <a:gd name="connsiteY4" fmla="*/ 3196252 h 3754343"/>
              <a:gd name="connsiteX5" fmla="*/ 0 w 3280537"/>
              <a:gd name="connsiteY5" fmla="*/ 3165726 h 3754343"/>
              <a:gd name="connsiteX6" fmla="*/ 95237 w 3280537"/>
              <a:gd name="connsiteY6" fmla="*/ 3060939 h 3754343"/>
              <a:gd name="connsiteX7" fmla="*/ 530347 w 3280537"/>
              <a:gd name="connsiteY7" fmla="*/ 1848901 h 3754343"/>
              <a:gd name="connsiteX8" fmla="*/ 464348 w 3280537"/>
              <a:gd name="connsiteY8" fmla="*/ 1349926 h 3754343"/>
              <a:gd name="connsiteX9" fmla="*/ 453552 w 3280537"/>
              <a:gd name="connsiteY9" fmla="*/ 1315947 h 3754343"/>
              <a:gd name="connsiteX10" fmla="*/ 566620 w 3280537"/>
              <a:gd name="connsiteY10" fmla="*/ 1286874 h 3754343"/>
              <a:gd name="connsiteX11" fmla="*/ 1819776 w 3280537"/>
              <a:gd name="connsiteY11" fmla="*/ 33718 h 375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80537" h="3754343">
                <a:moveTo>
                  <a:pt x="1828446" y="0"/>
                </a:moveTo>
                <a:lnTo>
                  <a:pt x="1941716" y="29124"/>
                </a:lnTo>
                <a:cubicBezTo>
                  <a:pt x="2717361" y="270375"/>
                  <a:pt x="3280537" y="993869"/>
                  <a:pt x="3280537" y="1848901"/>
                </a:cubicBezTo>
                <a:cubicBezTo>
                  <a:pt x="3280537" y="2901248"/>
                  <a:pt x="2427442" y="3754343"/>
                  <a:pt x="1375095" y="3754343"/>
                </a:cubicBezTo>
                <a:cubicBezTo>
                  <a:pt x="848922" y="3754343"/>
                  <a:pt x="372561" y="3541069"/>
                  <a:pt x="27744" y="3196252"/>
                </a:cubicBezTo>
                <a:lnTo>
                  <a:pt x="0" y="3165726"/>
                </a:lnTo>
                <a:lnTo>
                  <a:pt x="95237" y="3060939"/>
                </a:lnTo>
                <a:cubicBezTo>
                  <a:pt x="367060" y="2731567"/>
                  <a:pt x="530347" y="2309303"/>
                  <a:pt x="530347" y="1848901"/>
                </a:cubicBezTo>
                <a:cubicBezTo>
                  <a:pt x="530347" y="1676251"/>
                  <a:pt x="507385" y="1508963"/>
                  <a:pt x="464348" y="1349926"/>
                </a:cubicBezTo>
                <a:lnTo>
                  <a:pt x="453552" y="1315947"/>
                </a:lnTo>
                <a:lnTo>
                  <a:pt x="566620" y="1286874"/>
                </a:lnTo>
                <a:cubicBezTo>
                  <a:pt x="1163270" y="1101297"/>
                  <a:pt x="1634199" y="630368"/>
                  <a:pt x="1819776" y="337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/>
            <a:r>
              <a:rPr lang="en-US" altLang="ko-KR" sz="28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Competitor</a:t>
            </a:r>
            <a:endParaRPr lang="en-US" altLang="ko-KR" sz="2800" b="1" dirty="0">
              <a:solidFill>
                <a:prstClr val="white"/>
              </a:solidFill>
              <a:latin typeface="맑은 고딕" panose="020B0503020000020004" pitchFamily="50" charset="-127"/>
            </a:endParaRPr>
          </a:p>
          <a:p>
            <a:pPr lvl="0" algn="ctr"/>
            <a:r>
              <a:rPr lang="ko-KR" altLang="en-US" sz="2800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경쟁자</a:t>
            </a:r>
            <a:endParaRPr lang="ko-KR" altLang="en-US" sz="2800" b="1" dirty="0">
              <a:solidFill>
                <a:prstClr val="white"/>
              </a:solidFill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6807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자유형 11"/>
          <p:cNvSpPr/>
          <p:nvPr/>
        </p:nvSpPr>
        <p:spPr>
          <a:xfrm>
            <a:off x="2093975" y="1547310"/>
            <a:ext cx="4956048" cy="4677780"/>
          </a:xfrm>
          <a:custGeom>
            <a:avLst/>
            <a:gdLst>
              <a:gd name="connsiteX0" fmla="*/ 3280536 w 6561074"/>
              <a:gd name="connsiteY0" fmla="*/ 0 h 6192688"/>
              <a:gd name="connsiteX1" fmla="*/ 5185978 w 6561074"/>
              <a:gd name="connsiteY1" fmla="*/ 1905442 h 6192688"/>
              <a:gd name="connsiteX2" fmla="*/ 5147266 w 6561074"/>
              <a:gd name="connsiteY2" fmla="*/ 2289455 h 6192688"/>
              <a:gd name="connsiteX3" fmla="*/ 5108983 w 6561074"/>
              <a:gd name="connsiteY3" fmla="*/ 2438345 h 6192688"/>
              <a:gd name="connsiteX4" fmla="*/ 5222253 w 6561074"/>
              <a:gd name="connsiteY4" fmla="*/ 2467469 h 6192688"/>
              <a:gd name="connsiteX5" fmla="*/ 6561074 w 6561074"/>
              <a:gd name="connsiteY5" fmla="*/ 4287246 h 6192688"/>
              <a:gd name="connsiteX6" fmla="*/ 4655632 w 6561074"/>
              <a:gd name="connsiteY6" fmla="*/ 6192688 h 6192688"/>
              <a:gd name="connsiteX7" fmla="*/ 3308281 w 6561074"/>
              <a:gd name="connsiteY7" fmla="*/ 5634597 h 6192688"/>
              <a:gd name="connsiteX8" fmla="*/ 3280537 w 6561074"/>
              <a:gd name="connsiteY8" fmla="*/ 5604071 h 6192688"/>
              <a:gd name="connsiteX9" fmla="*/ 3252793 w 6561074"/>
              <a:gd name="connsiteY9" fmla="*/ 5634597 h 6192688"/>
              <a:gd name="connsiteX10" fmla="*/ 1905442 w 6561074"/>
              <a:gd name="connsiteY10" fmla="*/ 6192688 h 6192688"/>
              <a:gd name="connsiteX11" fmla="*/ 0 w 6561074"/>
              <a:gd name="connsiteY11" fmla="*/ 4287246 h 6192688"/>
              <a:gd name="connsiteX12" fmla="*/ 1338822 w 6561074"/>
              <a:gd name="connsiteY12" fmla="*/ 2467469 h 6192688"/>
              <a:gd name="connsiteX13" fmla="*/ 1452202 w 6561074"/>
              <a:gd name="connsiteY13" fmla="*/ 2438316 h 6192688"/>
              <a:gd name="connsiteX14" fmla="*/ 1432180 w 6561074"/>
              <a:gd name="connsiteY14" fmla="*/ 2370213 h 6192688"/>
              <a:gd name="connsiteX15" fmla="*/ 1375094 w 6561074"/>
              <a:gd name="connsiteY15" fmla="*/ 1905442 h 6192688"/>
              <a:gd name="connsiteX16" fmla="*/ 3280536 w 6561074"/>
              <a:gd name="connsiteY16" fmla="*/ 0 h 619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61074" h="6192688">
                <a:moveTo>
                  <a:pt x="3280536" y="0"/>
                </a:moveTo>
                <a:cubicBezTo>
                  <a:pt x="4332883" y="0"/>
                  <a:pt x="5185978" y="853095"/>
                  <a:pt x="5185978" y="1905442"/>
                </a:cubicBezTo>
                <a:cubicBezTo>
                  <a:pt x="5185978" y="2036986"/>
                  <a:pt x="5172649" y="2165416"/>
                  <a:pt x="5147266" y="2289455"/>
                </a:cubicBezTo>
                <a:lnTo>
                  <a:pt x="5108983" y="2438345"/>
                </a:lnTo>
                <a:lnTo>
                  <a:pt x="5222253" y="2467469"/>
                </a:lnTo>
                <a:cubicBezTo>
                  <a:pt x="5997898" y="2708720"/>
                  <a:pt x="6561074" y="3432214"/>
                  <a:pt x="6561074" y="4287246"/>
                </a:cubicBezTo>
                <a:cubicBezTo>
                  <a:pt x="6561074" y="5339593"/>
                  <a:pt x="5707979" y="6192688"/>
                  <a:pt x="4655632" y="6192688"/>
                </a:cubicBezTo>
                <a:cubicBezTo>
                  <a:pt x="4129459" y="6192688"/>
                  <a:pt x="3653098" y="5979414"/>
                  <a:pt x="3308281" y="5634597"/>
                </a:cubicBezTo>
                <a:lnTo>
                  <a:pt x="3280537" y="5604071"/>
                </a:lnTo>
                <a:lnTo>
                  <a:pt x="3252793" y="5634597"/>
                </a:lnTo>
                <a:cubicBezTo>
                  <a:pt x="2907976" y="5979414"/>
                  <a:pt x="2431616" y="6192688"/>
                  <a:pt x="1905442" y="6192688"/>
                </a:cubicBezTo>
                <a:cubicBezTo>
                  <a:pt x="853095" y="6192688"/>
                  <a:pt x="0" y="5339593"/>
                  <a:pt x="0" y="4287246"/>
                </a:cubicBezTo>
                <a:cubicBezTo>
                  <a:pt x="0" y="3432214"/>
                  <a:pt x="563176" y="2708720"/>
                  <a:pt x="1338822" y="2467469"/>
                </a:cubicBezTo>
                <a:lnTo>
                  <a:pt x="1452202" y="2438316"/>
                </a:lnTo>
                <a:lnTo>
                  <a:pt x="1432180" y="2370213"/>
                </a:lnTo>
                <a:cubicBezTo>
                  <a:pt x="1394893" y="2221455"/>
                  <a:pt x="1375094" y="2065761"/>
                  <a:pt x="1375094" y="1905442"/>
                </a:cubicBezTo>
                <a:cubicBezTo>
                  <a:pt x="1375094" y="853095"/>
                  <a:pt x="2228189" y="0"/>
                  <a:pt x="328053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ko-KR" altLang="en-US" dirty="0" smtClean="0">
                <a:latin typeface="+mn-ea"/>
                <a:ea typeface="+mn-ea"/>
              </a:rPr>
              <a:t>선택과 집중을 극대화한다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4427092" y="3497507"/>
            <a:ext cx="16719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  <a:t>차별화</a:t>
            </a:r>
            <a:endParaRPr lang="ko-KR" altLang="en-US" sz="2400" b="1" dirty="0">
              <a:solidFill>
                <a:srgbClr val="FFFF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7" name="자유형 6"/>
          <p:cNvSpPr/>
          <p:nvPr/>
        </p:nvSpPr>
        <p:spPr>
          <a:xfrm>
            <a:off x="2093975" y="1548690"/>
            <a:ext cx="4957200" cy="4676400"/>
          </a:xfrm>
          <a:custGeom>
            <a:avLst/>
            <a:gdLst>
              <a:gd name="connsiteX0" fmla="*/ 3281145 w 6561074"/>
              <a:gd name="connsiteY0" fmla="*/ 2969752 h 6192688"/>
              <a:gd name="connsiteX1" fmla="*/ 3368467 w 6561074"/>
              <a:gd name="connsiteY1" fmla="*/ 3066408 h 6192688"/>
              <a:gd name="connsiteX2" fmla="*/ 3725219 w 6561074"/>
              <a:gd name="connsiteY2" fmla="*/ 3720626 h 6192688"/>
              <a:gd name="connsiteX3" fmla="*/ 3733889 w 6561074"/>
              <a:gd name="connsiteY3" fmla="*/ 3754343 h 6192688"/>
              <a:gd name="connsiteX4" fmla="*/ 3664549 w 6561074"/>
              <a:gd name="connsiteY4" fmla="*/ 3772172 h 6192688"/>
              <a:gd name="connsiteX5" fmla="*/ 3280536 w 6561074"/>
              <a:gd name="connsiteY5" fmla="*/ 3810884 h 6192688"/>
              <a:gd name="connsiteX6" fmla="*/ 2966750 w 6561074"/>
              <a:gd name="connsiteY6" fmla="*/ 3785170 h 6192688"/>
              <a:gd name="connsiteX7" fmla="*/ 2826739 w 6561074"/>
              <a:gd name="connsiteY7" fmla="*/ 3756078 h 6192688"/>
              <a:gd name="connsiteX8" fmla="*/ 2835855 w 6561074"/>
              <a:gd name="connsiteY8" fmla="*/ 3720626 h 6192688"/>
              <a:gd name="connsiteX9" fmla="*/ 3185301 w 6561074"/>
              <a:gd name="connsiteY9" fmla="*/ 3075208 h 6192688"/>
              <a:gd name="connsiteX10" fmla="*/ 1452090 w 6561074"/>
              <a:gd name="connsiteY10" fmla="*/ 2438345 h 6192688"/>
              <a:gd name="connsiteX11" fmla="*/ 1460759 w 6561074"/>
              <a:gd name="connsiteY11" fmla="*/ 2472063 h 6192688"/>
              <a:gd name="connsiteX12" fmla="*/ 2815766 w 6561074"/>
              <a:gd name="connsiteY12" fmla="*/ 3753798 h 6192688"/>
              <a:gd name="connsiteX13" fmla="*/ 2826739 w 6561074"/>
              <a:gd name="connsiteY13" fmla="*/ 3756078 h 6192688"/>
              <a:gd name="connsiteX14" fmla="*/ 2788902 w 6561074"/>
              <a:gd name="connsiteY14" fmla="*/ 3903233 h 6192688"/>
              <a:gd name="connsiteX15" fmla="*/ 2750190 w 6561074"/>
              <a:gd name="connsiteY15" fmla="*/ 4287246 h 6192688"/>
              <a:gd name="connsiteX16" fmla="*/ 3185301 w 6561074"/>
              <a:gd name="connsiteY16" fmla="*/ 5499285 h 6192688"/>
              <a:gd name="connsiteX17" fmla="*/ 3280537 w 6561074"/>
              <a:gd name="connsiteY17" fmla="*/ 5604071 h 6192688"/>
              <a:gd name="connsiteX18" fmla="*/ 3252793 w 6561074"/>
              <a:gd name="connsiteY18" fmla="*/ 5634597 h 6192688"/>
              <a:gd name="connsiteX19" fmla="*/ 1905442 w 6561074"/>
              <a:gd name="connsiteY19" fmla="*/ 6192688 h 6192688"/>
              <a:gd name="connsiteX20" fmla="*/ 0 w 6561074"/>
              <a:gd name="connsiteY20" fmla="*/ 4287246 h 6192688"/>
              <a:gd name="connsiteX21" fmla="*/ 1338822 w 6561074"/>
              <a:gd name="connsiteY21" fmla="*/ 2467469 h 6192688"/>
              <a:gd name="connsiteX22" fmla="*/ 5108870 w 6561074"/>
              <a:gd name="connsiteY22" fmla="*/ 2438316 h 6192688"/>
              <a:gd name="connsiteX23" fmla="*/ 5222253 w 6561074"/>
              <a:gd name="connsiteY23" fmla="*/ 2467469 h 6192688"/>
              <a:gd name="connsiteX24" fmla="*/ 6561074 w 6561074"/>
              <a:gd name="connsiteY24" fmla="*/ 4287246 h 6192688"/>
              <a:gd name="connsiteX25" fmla="*/ 4655632 w 6561074"/>
              <a:gd name="connsiteY25" fmla="*/ 6192688 h 6192688"/>
              <a:gd name="connsiteX26" fmla="*/ 3308281 w 6561074"/>
              <a:gd name="connsiteY26" fmla="*/ 5634597 h 6192688"/>
              <a:gd name="connsiteX27" fmla="*/ 3280537 w 6561074"/>
              <a:gd name="connsiteY27" fmla="*/ 5604071 h 6192688"/>
              <a:gd name="connsiteX28" fmla="*/ 3375774 w 6561074"/>
              <a:gd name="connsiteY28" fmla="*/ 5499285 h 6192688"/>
              <a:gd name="connsiteX29" fmla="*/ 3810884 w 6561074"/>
              <a:gd name="connsiteY29" fmla="*/ 4287246 h 6192688"/>
              <a:gd name="connsiteX30" fmla="*/ 3772172 w 6561074"/>
              <a:gd name="connsiteY30" fmla="*/ 3903233 h 6192688"/>
              <a:gd name="connsiteX31" fmla="*/ 3733889 w 6561074"/>
              <a:gd name="connsiteY31" fmla="*/ 3754343 h 6192688"/>
              <a:gd name="connsiteX32" fmla="*/ 3847157 w 6561074"/>
              <a:gd name="connsiteY32" fmla="*/ 3725219 h 6192688"/>
              <a:gd name="connsiteX33" fmla="*/ 5085863 w 6561074"/>
              <a:gd name="connsiteY33" fmla="*/ 2516573 h 6192688"/>
              <a:gd name="connsiteX34" fmla="*/ 3280536 w 6561074"/>
              <a:gd name="connsiteY34" fmla="*/ 0 h 6192688"/>
              <a:gd name="connsiteX35" fmla="*/ 5185978 w 6561074"/>
              <a:gd name="connsiteY35" fmla="*/ 1905442 h 6192688"/>
              <a:gd name="connsiteX36" fmla="*/ 5128893 w 6561074"/>
              <a:gd name="connsiteY36" fmla="*/ 2370213 h 6192688"/>
              <a:gd name="connsiteX37" fmla="*/ 5108870 w 6561074"/>
              <a:gd name="connsiteY37" fmla="*/ 2438316 h 6192688"/>
              <a:gd name="connsiteX38" fmla="*/ 5039645 w 6561074"/>
              <a:gd name="connsiteY38" fmla="*/ 2420516 h 6192688"/>
              <a:gd name="connsiteX39" fmla="*/ 4655632 w 6561074"/>
              <a:gd name="connsiteY39" fmla="*/ 2381804 h 6192688"/>
              <a:gd name="connsiteX40" fmla="*/ 3308281 w 6561074"/>
              <a:gd name="connsiteY40" fmla="*/ 2939895 h 6192688"/>
              <a:gd name="connsiteX41" fmla="*/ 3281145 w 6561074"/>
              <a:gd name="connsiteY41" fmla="*/ 2969752 h 6192688"/>
              <a:gd name="connsiteX42" fmla="*/ 3268860 w 6561074"/>
              <a:gd name="connsiteY42" fmla="*/ 2956154 h 6192688"/>
              <a:gd name="connsiteX43" fmla="*/ 1905442 w 6561074"/>
              <a:gd name="connsiteY43" fmla="*/ 2381804 h 6192688"/>
              <a:gd name="connsiteX44" fmla="*/ 1521429 w 6561074"/>
              <a:gd name="connsiteY44" fmla="*/ 2420516 h 6192688"/>
              <a:gd name="connsiteX45" fmla="*/ 1452090 w 6561074"/>
              <a:gd name="connsiteY45" fmla="*/ 2438345 h 6192688"/>
              <a:gd name="connsiteX46" fmla="*/ 1413806 w 6561074"/>
              <a:gd name="connsiteY46" fmla="*/ 2289455 h 6192688"/>
              <a:gd name="connsiteX47" fmla="*/ 1375094 w 6561074"/>
              <a:gd name="connsiteY47" fmla="*/ 1905442 h 6192688"/>
              <a:gd name="connsiteX48" fmla="*/ 3280536 w 6561074"/>
              <a:gd name="connsiteY48" fmla="*/ 0 h 619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561074" h="6192688">
                <a:moveTo>
                  <a:pt x="3281145" y="2969752"/>
                </a:moveTo>
                <a:lnTo>
                  <a:pt x="3368467" y="3066408"/>
                </a:lnTo>
                <a:cubicBezTo>
                  <a:pt x="3527344" y="3256596"/>
                  <a:pt x="3649828" y="3478237"/>
                  <a:pt x="3725219" y="3720626"/>
                </a:cubicBezTo>
                <a:lnTo>
                  <a:pt x="3733889" y="3754343"/>
                </a:lnTo>
                <a:lnTo>
                  <a:pt x="3664549" y="3772172"/>
                </a:lnTo>
                <a:cubicBezTo>
                  <a:pt x="3540510" y="3797555"/>
                  <a:pt x="3412080" y="3810884"/>
                  <a:pt x="3280536" y="3810884"/>
                </a:cubicBezTo>
                <a:cubicBezTo>
                  <a:pt x="3173657" y="3810884"/>
                  <a:pt x="3068834" y="3802084"/>
                  <a:pt x="2966750" y="3785170"/>
                </a:cubicBezTo>
                <a:lnTo>
                  <a:pt x="2826739" y="3756078"/>
                </a:lnTo>
                <a:lnTo>
                  <a:pt x="2835855" y="3720626"/>
                </a:lnTo>
                <a:cubicBezTo>
                  <a:pt x="2910086" y="3481966"/>
                  <a:pt x="3029973" y="3263421"/>
                  <a:pt x="3185301" y="3075208"/>
                </a:cubicBezTo>
                <a:close/>
                <a:moveTo>
                  <a:pt x="1452090" y="2438345"/>
                </a:moveTo>
                <a:lnTo>
                  <a:pt x="1460759" y="2472063"/>
                </a:lnTo>
                <a:cubicBezTo>
                  <a:pt x="1656775" y="3102275"/>
                  <a:pt x="2171148" y="3592223"/>
                  <a:pt x="2815766" y="3753798"/>
                </a:cubicBezTo>
                <a:lnTo>
                  <a:pt x="2826739" y="3756078"/>
                </a:lnTo>
                <a:lnTo>
                  <a:pt x="2788902" y="3903233"/>
                </a:lnTo>
                <a:cubicBezTo>
                  <a:pt x="2763520" y="4027273"/>
                  <a:pt x="2750190" y="4155703"/>
                  <a:pt x="2750190" y="4287246"/>
                </a:cubicBezTo>
                <a:cubicBezTo>
                  <a:pt x="2750190" y="4747648"/>
                  <a:pt x="2913478" y="5169912"/>
                  <a:pt x="3185301" y="5499285"/>
                </a:cubicBezTo>
                <a:lnTo>
                  <a:pt x="3280537" y="5604071"/>
                </a:lnTo>
                <a:lnTo>
                  <a:pt x="3252793" y="5634597"/>
                </a:lnTo>
                <a:cubicBezTo>
                  <a:pt x="2907976" y="5979414"/>
                  <a:pt x="2431616" y="6192688"/>
                  <a:pt x="1905442" y="6192688"/>
                </a:cubicBezTo>
                <a:cubicBezTo>
                  <a:pt x="853095" y="6192688"/>
                  <a:pt x="0" y="5339593"/>
                  <a:pt x="0" y="4287246"/>
                </a:cubicBezTo>
                <a:cubicBezTo>
                  <a:pt x="0" y="3432214"/>
                  <a:pt x="563176" y="2708720"/>
                  <a:pt x="1338822" y="2467469"/>
                </a:cubicBezTo>
                <a:close/>
                <a:moveTo>
                  <a:pt x="5108870" y="2438316"/>
                </a:moveTo>
                <a:lnTo>
                  <a:pt x="5222253" y="2467469"/>
                </a:lnTo>
                <a:cubicBezTo>
                  <a:pt x="5997898" y="2708720"/>
                  <a:pt x="6561074" y="3432214"/>
                  <a:pt x="6561074" y="4287246"/>
                </a:cubicBezTo>
                <a:cubicBezTo>
                  <a:pt x="6561074" y="5339593"/>
                  <a:pt x="5707979" y="6192688"/>
                  <a:pt x="4655632" y="6192688"/>
                </a:cubicBezTo>
                <a:cubicBezTo>
                  <a:pt x="4129459" y="6192688"/>
                  <a:pt x="3653098" y="5979414"/>
                  <a:pt x="3308281" y="5634597"/>
                </a:cubicBezTo>
                <a:lnTo>
                  <a:pt x="3280537" y="5604071"/>
                </a:lnTo>
                <a:lnTo>
                  <a:pt x="3375774" y="5499285"/>
                </a:lnTo>
                <a:cubicBezTo>
                  <a:pt x="3647597" y="5169912"/>
                  <a:pt x="3810884" y="4747648"/>
                  <a:pt x="3810884" y="4287246"/>
                </a:cubicBezTo>
                <a:cubicBezTo>
                  <a:pt x="3810884" y="4155703"/>
                  <a:pt x="3797555" y="4027273"/>
                  <a:pt x="3772172" y="3903233"/>
                </a:cubicBezTo>
                <a:lnTo>
                  <a:pt x="3733889" y="3754343"/>
                </a:lnTo>
                <a:lnTo>
                  <a:pt x="3847157" y="3725219"/>
                </a:lnTo>
                <a:cubicBezTo>
                  <a:pt x="4428891" y="3544281"/>
                  <a:pt x="4891111" y="3092081"/>
                  <a:pt x="5085863" y="2516573"/>
                </a:cubicBezTo>
                <a:close/>
                <a:moveTo>
                  <a:pt x="3280536" y="0"/>
                </a:moveTo>
                <a:cubicBezTo>
                  <a:pt x="4332883" y="0"/>
                  <a:pt x="5185978" y="853095"/>
                  <a:pt x="5185978" y="1905442"/>
                </a:cubicBezTo>
                <a:cubicBezTo>
                  <a:pt x="5185978" y="2065760"/>
                  <a:pt x="5166179" y="2221455"/>
                  <a:pt x="5128893" y="2370213"/>
                </a:cubicBezTo>
                <a:lnTo>
                  <a:pt x="5108870" y="2438316"/>
                </a:lnTo>
                <a:lnTo>
                  <a:pt x="5039645" y="2420516"/>
                </a:lnTo>
                <a:cubicBezTo>
                  <a:pt x="4915606" y="2395134"/>
                  <a:pt x="4787176" y="2381804"/>
                  <a:pt x="4655632" y="2381804"/>
                </a:cubicBezTo>
                <a:cubicBezTo>
                  <a:pt x="4129459" y="2381804"/>
                  <a:pt x="3653098" y="2595078"/>
                  <a:pt x="3308281" y="2939895"/>
                </a:cubicBezTo>
                <a:lnTo>
                  <a:pt x="3281145" y="2969752"/>
                </a:lnTo>
                <a:lnTo>
                  <a:pt x="3268860" y="2956154"/>
                </a:lnTo>
                <a:cubicBezTo>
                  <a:pt x="2922850" y="2601795"/>
                  <a:pt x="2439837" y="2381804"/>
                  <a:pt x="1905442" y="2381804"/>
                </a:cubicBezTo>
                <a:cubicBezTo>
                  <a:pt x="1773899" y="2381804"/>
                  <a:pt x="1645469" y="2395134"/>
                  <a:pt x="1521429" y="2420516"/>
                </a:cubicBezTo>
                <a:lnTo>
                  <a:pt x="1452090" y="2438345"/>
                </a:lnTo>
                <a:lnTo>
                  <a:pt x="1413806" y="2289455"/>
                </a:lnTo>
                <a:cubicBezTo>
                  <a:pt x="1388424" y="2165415"/>
                  <a:pt x="1375094" y="2036985"/>
                  <a:pt x="1375094" y="1905442"/>
                </a:cubicBezTo>
                <a:cubicBezTo>
                  <a:pt x="1375094" y="853095"/>
                  <a:pt x="2228189" y="0"/>
                  <a:pt x="3280536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3000628" y="3517892"/>
            <a:ext cx="16719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  <a:t>핵심역량</a:t>
            </a:r>
            <a:endParaRPr lang="ko-KR" altLang="en-US" sz="2400" b="1" dirty="0">
              <a:solidFill>
                <a:srgbClr val="FFFF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511296" y="1866575"/>
            <a:ext cx="2121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ko-KR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Customer</a:t>
            </a:r>
          </a:p>
          <a:p>
            <a:pPr lvl="0" algn="ctr"/>
            <a:r>
              <a:rPr lang="ko-KR" altLang="en-US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고객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2173224" y="5154390"/>
            <a:ext cx="2121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ko-KR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Company</a:t>
            </a:r>
          </a:p>
          <a:p>
            <a:pPr lvl="0" algn="ctr"/>
            <a:r>
              <a:rPr lang="ko-KR" altLang="en-US" b="1" dirty="0" smtClean="0">
                <a:solidFill>
                  <a:prstClr val="white"/>
                </a:solidFill>
                <a:latin typeface="맑은 고딕" panose="020B0503020000020004" pitchFamily="50" charset="-127"/>
              </a:rPr>
              <a:t>자사</a:t>
            </a:r>
            <a:endParaRPr lang="ko-KR" altLang="en-US" b="1" dirty="0">
              <a:solidFill>
                <a:prstClr val="white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834128" y="5154390"/>
            <a:ext cx="2121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ko-KR" b="1" dirty="0">
                <a:solidFill>
                  <a:prstClr val="white"/>
                </a:solidFill>
                <a:latin typeface="맑은 고딕" panose="020B0503020000020004" pitchFamily="50" charset="-127"/>
              </a:rPr>
              <a:t>Competitor</a:t>
            </a:r>
          </a:p>
          <a:p>
            <a:pPr lvl="0" algn="ctr"/>
            <a:r>
              <a:rPr lang="ko-KR" altLang="en-US" b="1" dirty="0">
                <a:solidFill>
                  <a:prstClr val="white"/>
                </a:solidFill>
                <a:latin typeface="맑은 고딕" panose="020B0503020000020004" pitchFamily="50" charset="-127"/>
              </a:rPr>
              <a:t>경쟁자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3728402" y="4545357"/>
            <a:ext cx="1671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  <a:t>소비자</a:t>
            </a:r>
            <a:r>
              <a:rPr lang="en-US" altLang="ko-KR" sz="2400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  <a:t/>
            </a:r>
            <a:br>
              <a:rPr lang="en-US" altLang="ko-KR" sz="2400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</a:br>
            <a:r>
              <a:rPr lang="ko-KR" altLang="en-US" sz="2400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  <a:t>요구</a:t>
            </a:r>
            <a:endParaRPr lang="ko-KR" altLang="en-US" sz="2400" b="1" dirty="0">
              <a:solidFill>
                <a:srgbClr val="FFFF00"/>
              </a:solidFill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0708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자유형 11"/>
          <p:cNvSpPr/>
          <p:nvPr/>
        </p:nvSpPr>
        <p:spPr>
          <a:xfrm>
            <a:off x="2093975" y="1547310"/>
            <a:ext cx="4956048" cy="4677780"/>
          </a:xfrm>
          <a:custGeom>
            <a:avLst/>
            <a:gdLst>
              <a:gd name="connsiteX0" fmla="*/ 3280536 w 6561074"/>
              <a:gd name="connsiteY0" fmla="*/ 0 h 6192688"/>
              <a:gd name="connsiteX1" fmla="*/ 5185978 w 6561074"/>
              <a:gd name="connsiteY1" fmla="*/ 1905442 h 6192688"/>
              <a:gd name="connsiteX2" fmla="*/ 5147266 w 6561074"/>
              <a:gd name="connsiteY2" fmla="*/ 2289455 h 6192688"/>
              <a:gd name="connsiteX3" fmla="*/ 5108983 w 6561074"/>
              <a:gd name="connsiteY3" fmla="*/ 2438345 h 6192688"/>
              <a:gd name="connsiteX4" fmla="*/ 5222253 w 6561074"/>
              <a:gd name="connsiteY4" fmla="*/ 2467469 h 6192688"/>
              <a:gd name="connsiteX5" fmla="*/ 6561074 w 6561074"/>
              <a:gd name="connsiteY5" fmla="*/ 4287246 h 6192688"/>
              <a:gd name="connsiteX6" fmla="*/ 4655632 w 6561074"/>
              <a:gd name="connsiteY6" fmla="*/ 6192688 h 6192688"/>
              <a:gd name="connsiteX7" fmla="*/ 3308281 w 6561074"/>
              <a:gd name="connsiteY7" fmla="*/ 5634597 h 6192688"/>
              <a:gd name="connsiteX8" fmla="*/ 3280537 w 6561074"/>
              <a:gd name="connsiteY8" fmla="*/ 5604071 h 6192688"/>
              <a:gd name="connsiteX9" fmla="*/ 3252793 w 6561074"/>
              <a:gd name="connsiteY9" fmla="*/ 5634597 h 6192688"/>
              <a:gd name="connsiteX10" fmla="*/ 1905442 w 6561074"/>
              <a:gd name="connsiteY10" fmla="*/ 6192688 h 6192688"/>
              <a:gd name="connsiteX11" fmla="*/ 0 w 6561074"/>
              <a:gd name="connsiteY11" fmla="*/ 4287246 h 6192688"/>
              <a:gd name="connsiteX12" fmla="*/ 1338822 w 6561074"/>
              <a:gd name="connsiteY12" fmla="*/ 2467469 h 6192688"/>
              <a:gd name="connsiteX13" fmla="*/ 1452202 w 6561074"/>
              <a:gd name="connsiteY13" fmla="*/ 2438316 h 6192688"/>
              <a:gd name="connsiteX14" fmla="*/ 1432180 w 6561074"/>
              <a:gd name="connsiteY14" fmla="*/ 2370213 h 6192688"/>
              <a:gd name="connsiteX15" fmla="*/ 1375094 w 6561074"/>
              <a:gd name="connsiteY15" fmla="*/ 1905442 h 6192688"/>
              <a:gd name="connsiteX16" fmla="*/ 3280536 w 6561074"/>
              <a:gd name="connsiteY16" fmla="*/ 0 h 619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61074" h="6192688">
                <a:moveTo>
                  <a:pt x="3280536" y="0"/>
                </a:moveTo>
                <a:cubicBezTo>
                  <a:pt x="4332883" y="0"/>
                  <a:pt x="5185978" y="853095"/>
                  <a:pt x="5185978" y="1905442"/>
                </a:cubicBezTo>
                <a:cubicBezTo>
                  <a:pt x="5185978" y="2036986"/>
                  <a:pt x="5172649" y="2165416"/>
                  <a:pt x="5147266" y="2289455"/>
                </a:cubicBezTo>
                <a:lnTo>
                  <a:pt x="5108983" y="2438345"/>
                </a:lnTo>
                <a:lnTo>
                  <a:pt x="5222253" y="2467469"/>
                </a:lnTo>
                <a:cubicBezTo>
                  <a:pt x="5997898" y="2708720"/>
                  <a:pt x="6561074" y="3432214"/>
                  <a:pt x="6561074" y="4287246"/>
                </a:cubicBezTo>
                <a:cubicBezTo>
                  <a:pt x="6561074" y="5339593"/>
                  <a:pt x="5707979" y="6192688"/>
                  <a:pt x="4655632" y="6192688"/>
                </a:cubicBezTo>
                <a:cubicBezTo>
                  <a:pt x="4129459" y="6192688"/>
                  <a:pt x="3653098" y="5979414"/>
                  <a:pt x="3308281" y="5634597"/>
                </a:cubicBezTo>
                <a:lnTo>
                  <a:pt x="3280537" y="5604071"/>
                </a:lnTo>
                <a:lnTo>
                  <a:pt x="3252793" y="5634597"/>
                </a:lnTo>
                <a:cubicBezTo>
                  <a:pt x="2907976" y="5979414"/>
                  <a:pt x="2431616" y="6192688"/>
                  <a:pt x="1905442" y="6192688"/>
                </a:cubicBezTo>
                <a:cubicBezTo>
                  <a:pt x="853095" y="6192688"/>
                  <a:pt x="0" y="5339593"/>
                  <a:pt x="0" y="4287246"/>
                </a:cubicBezTo>
                <a:cubicBezTo>
                  <a:pt x="0" y="3432214"/>
                  <a:pt x="563176" y="2708720"/>
                  <a:pt x="1338822" y="2467469"/>
                </a:cubicBezTo>
                <a:lnTo>
                  <a:pt x="1452202" y="2438316"/>
                </a:lnTo>
                <a:lnTo>
                  <a:pt x="1432180" y="2370213"/>
                </a:lnTo>
                <a:cubicBezTo>
                  <a:pt x="1394893" y="2221455"/>
                  <a:pt x="1375094" y="2065761"/>
                  <a:pt x="1375094" y="1905442"/>
                </a:cubicBezTo>
                <a:cubicBezTo>
                  <a:pt x="1375094" y="853095"/>
                  <a:pt x="2228189" y="0"/>
                  <a:pt x="328053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ko-KR" altLang="en-US" dirty="0" smtClean="0">
                <a:latin typeface="+mn-ea"/>
                <a:ea typeface="+mn-ea"/>
              </a:rPr>
              <a:t>선택과 집중을 극대화한다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7" name="자유형 6"/>
          <p:cNvSpPr/>
          <p:nvPr/>
        </p:nvSpPr>
        <p:spPr>
          <a:xfrm>
            <a:off x="2093975" y="1548690"/>
            <a:ext cx="4957200" cy="4676400"/>
          </a:xfrm>
          <a:custGeom>
            <a:avLst/>
            <a:gdLst>
              <a:gd name="connsiteX0" fmla="*/ 3281145 w 6561074"/>
              <a:gd name="connsiteY0" fmla="*/ 2969752 h 6192688"/>
              <a:gd name="connsiteX1" fmla="*/ 3368467 w 6561074"/>
              <a:gd name="connsiteY1" fmla="*/ 3066408 h 6192688"/>
              <a:gd name="connsiteX2" fmla="*/ 3725219 w 6561074"/>
              <a:gd name="connsiteY2" fmla="*/ 3720626 h 6192688"/>
              <a:gd name="connsiteX3" fmla="*/ 3733889 w 6561074"/>
              <a:gd name="connsiteY3" fmla="*/ 3754343 h 6192688"/>
              <a:gd name="connsiteX4" fmla="*/ 3664549 w 6561074"/>
              <a:gd name="connsiteY4" fmla="*/ 3772172 h 6192688"/>
              <a:gd name="connsiteX5" fmla="*/ 3280536 w 6561074"/>
              <a:gd name="connsiteY5" fmla="*/ 3810884 h 6192688"/>
              <a:gd name="connsiteX6" fmla="*/ 2966750 w 6561074"/>
              <a:gd name="connsiteY6" fmla="*/ 3785170 h 6192688"/>
              <a:gd name="connsiteX7" fmla="*/ 2826739 w 6561074"/>
              <a:gd name="connsiteY7" fmla="*/ 3756078 h 6192688"/>
              <a:gd name="connsiteX8" fmla="*/ 2835855 w 6561074"/>
              <a:gd name="connsiteY8" fmla="*/ 3720626 h 6192688"/>
              <a:gd name="connsiteX9" fmla="*/ 3185301 w 6561074"/>
              <a:gd name="connsiteY9" fmla="*/ 3075208 h 6192688"/>
              <a:gd name="connsiteX10" fmla="*/ 1452090 w 6561074"/>
              <a:gd name="connsiteY10" fmla="*/ 2438345 h 6192688"/>
              <a:gd name="connsiteX11" fmla="*/ 1460759 w 6561074"/>
              <a:gd name="connsiteY11" fmla="*/ 2472063 h 6192688"/>
              <a:gd name="connsiteX12" fmla="*/ 2815766 w 6561074"/>
              <a:gd name="connsiteY12" fmla="*/ 3753798 h 6192688"/>
              <a:gd name="connsiteX13" fmla="*/ 2826739 w 6561074"/>
              <a:gd name="connsiteY13" fmla="*/ 3756078 h 6192688"/>
              <a:gd name="connsiteX14" fmla="*/ 2788902 w 6561074"/>
              <a:gd name="connsiteY14" fmla="*/ 3903233 h 6192688"/>
              <a:gd name="connsiteX15" fmla="*/ 2750190 w 6561074"/>
              <a:gd name="connsiteY15" fmla="*/ 4287246 h 6192688"/>
              <a:gd name="connsiteX16" fmla="*/ 3185301 w 6561074"/>
              <a:gd name="connsiteY16" fmla="*/ 5499285 h 6192688"/>
              <a:gd name="connsiteX17" fmla="*/ 3280537 w 6561074"/>
              <a:gd name="connsiteY17" fmla="*/ 5604071 h 6192688"/>
              <a:gd name="connsiteX18" fmla="*/ 3252793 w 6561074"/>
              <a:gd name="connsiteY18" fmla="*/ 5634597 h 6192688"/>
              <a:gd name="connsiteX19" fmla="*/ 1905442 w 6561074"/>
              <a:gd name="connsiteY19" fmla="*/ 6192688 h 6192688"/>
              <a:gd name="connsiteX20" fmla="*/ 0 w 6561074"/>
              <a:gd name="connsiteY20" fmla="*/ 4287246 h 6192688"/>
              <a:gd name="connsiteX21" fmla="*/ 1338822 w 6561074"/>
              <a:gd name="connsiteY21" fmla="*/ 2467469 h 6192688"/>
              <a:gd name="connsiteX22" fmla="*/ 5108870 w 6561074"/>
              <a:gd name="connsiteY22" fmla="*/ 2438316 h 6192688"/>
              <a:gd name="connsiteX23" fmla="*/ 5222253 w 6561074"/>
              <a:gd name="connsiteY23" fmla="*/ 2467469 h 6192688"/>
              <a:gd name="connsiteX24" fmla="*/ 6561074 w 6561074"/>
              <a:gd name="connsiteY24" fmla="*/ 4287246 h 6192688"/>
              <a:gd name="connsiteX25" fmla="*/ 4655632 w 6561074"/>
              <a:gd name="connsiteY25" fmla="*/ 6192688 h 6192688"/>
              <a:gd name="connsiteX26" fmla="*/ 3308281 w 6561074"/>
              <a:gd name="connsiteY26" fmla="*/ 5634597 h 6192688"/>
              <a:gd name="connsiteX27" fmla="*/ 3280537 w 6561074"/>
              <a:gd name="connsiteY27" fmla="*/ 5604071 h 6192688"/>
              <a:gd name="connsiteX28" fmla="*/ 3375774 w 6561074"/>
              <a:gd name="connsiteY28" fmla="*/ 5499285 h 6192688"/>
              <a:gd name="connsiteX29" fmla="*/ 3810884 w 6561074"/>
              <a:gd name="connsiteY29" fmla="*/ 4287246 h 6192688"/>
              <a:gd name="connsiteX30" fmla="*/ 3772172 w 6561074"/>
              <a:gd name="connsiteY30" fmla="*/ 3903233 h 6192688"/>
              <a:gd name="connsiteX31" fmla="*/ 3733889 w 6561074"/>
              <a:gd name="connsiteY31" fmla="*/ 3754343 h 6192688"/>
              <a:gd name="connsiteX32" fmla="*/ 3847157 w 6561074"/>
              <a:gd name="connsiteY32" fmla="*/ 3725219 h 6192688"/>
              <a:gd name="connsiteX33" fmla="*/ 5085863 w 6561074"/>
              <a:gd name="connsiteY33" fmla="*/ 2516573 h 6192688"/>
              <a:gd name="connsiteX34" fmla="*/ 3280536 w 6561074"/>
              <a:gd name="connsiteY34" fmla="*/ 0 h 6192688"/>
              <a:gd name="connsiteX35" fmla="*/ 5185978 w 6561074"/>
              <a:gd name="connsiteY35" fmla="*/ 1905442 h 6192688"/>
              <a:gd name="connsiteX36" fmla="*/ 5128893 w 6561074"/>
              <a:gd name="connsiteY36" fmla="*/ 2370213 h 6192688"/>
              <a:gd name="connsiteX37" fmla="*/ 5108870 w 6561074"/>
              <a:gd name="connsiteY37" fmla="*/ 2438316 h 6192688"/>
              <a:gd name="connsiteX38" fmla="*/ 5039645 w 6561074"/>
              <a:gd name="connsiteY38" fmla="*/ 2420516 h 6192688"/>
              <a:gd name="connsiteX39" fmla="*/ 4655632 w 6561074"/>
              <a:gd name="connsiteY39" fmla="*/ 2381804 h 6192688"/>
              <a:gd name="connsiteX40" fmla="*/ 3308281 w 6561074"/>
              <a:gd name="connsiteY40" fmla="*/ 2939895 h 6192688"/>
              <a:gd name="connsiteX41" fmla="*/ 3281145 w 6561074"/>
              <a:gd name="connsiteY41" fmla="*/ 2969752 h 6192688"/>
              <a:gd name="connsiteX42" fmla="*/ 3268860 w 6561074"/>
              <a:gd name="connsiteY42" fmla="*/ 2956154 h 6192688"/>
              <a:gd name="connsiteX43" fmla="*/ 1905442 w 6561074"/>
              <a:gd name="connsiteY43" fmla="*/ 2381804 h 6192688"/>
              <a:gd name="connsiteX44" fmla="*/ 1521429 w 6561074"/>
              <a:gd name="connsiteY44" fmla="*/ 2420516 h 6192688"/>
              <a:gd name="connsiteX45" fmla="*/ 1452090 w 6561074"/>
              <a:gd name="connsiteY45" fmla="*/ 2438345 h 6192688"/>
              <a:gd name="connsiteX46" fmla="*/ 1413806 w 6561074"/>
              <a:gd name="connsiteY46" fmla="*/ 2289455 h 6192688"/>
              <a:gd name="connsiteX47" fmla="*/ 1375094 w 6561074"/>
              <a:gd name="connsiteY47" fmla="*/ 1905442 h 6192688"/>
              <a:gd name="connsiteX48" fmla="*/ 3280536 w 6561074"/>
              <a:gd name="connsiteY48" fmla="*/ 0 h 619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561074" h="6192688">
                <a:moveTo>
                  <a:pt x="3281145" y="2969752"/>
                </a:moveTo>
                <a:lnTo>
                  <a:pt x="3368467" y="3066408"/>
                </a:lnTo>
                <a:cubicBezTo>
                  <a:pt x="3527344" y="3256596"/>
                  <a:pt x="3649828" y="3478237"/>
                  <a:pt x="3725219" y="3720626"/>
                </a:cubicBezTo>
                <a:lnTo>
                  <a:pt x="3733889" y="3754343"/>
                </a:lnTo>
                <a:lnTo>
                  <a:pt x="3664549" y="3772172"/>
                </a:lnTo>
                <a:cubicBezTo>
                  <a:pt x="3540510" y="3797555"/>
                  <a:pt x="3412080" y="3810884"/>
                  <a:pt x="3280536" y="3810884"/>
                </a:cubicBezTo>
                <a:cubicBezTo>
                  <a:pt x="3173657" y="3810884"/>
                  <a:pt x="3068834" y="3802084"/>
                  <a:pt x="2966750" y="3785170"/>
                </a:cubicBezTo>
                <a:lnTo>
                  <a:pt x="2826739" y="3756078"/>
                </a:lnTo>
                <a:lnTo>
                  <a:pt x="2835855" y="3720626"/>
                </a:lnTo>
                <a:cubicBezTo>
                  <a:pt x="2910086" y="3481966"/>
                  <a:pt x="3029973" y="3263421"/>
                  <a:pt x="3185301" y="3075208"/>
                </a:cubicBezTo>
                <a:close/>
                <a:moveTo>
                  <a:pt x="1452090" y="2438345"/>
                </a:moveTo>
                <a:lnTo>
                  <a:pt x="1460759" y="2472063"/>
                </a:lnTo>
                <a:cubicBezTo>
                  <a:pt x="1656775" y="3102275"/>
                  <a:pt x="2171148" y="3592223"/>
                  <a:pt x="2815766" y="3753798"/>
                </a:cubicBezTo>
                <a:lnTo>
                  <a:pt x="2826739" y="3756078"/>
                </a:lnTo>
                <a:lnTo>
                  <a:pt x="2788902" y="3903233"/>
                </a:lnTo>
                <a:cubicBezTo>
                  <a:pt x="2763520" y="4027273"/>
                  <a:pt x="2750190" y="4155703"/>
                  <a:pt x="2750190" y="4287246"/>
                </a:cubicBezTo>
                <a:cubicBezTo>
                  <a:pt x="2750190" y="4747648"/>
                  <a:pt x="2913478" y="5169912"/>
                  <a:pt x="3185301" y="5499285"/>
                </a:cubicBezTo>
                <a:lnTo>
                  <a:pt x="3280537" y="5604071"/>
                </a:lnTo>
                <a:lnTo>
                  <a:pt x="3252793" y="5634597"/>
                </a:lnTo>
                <a:cubicBezTo>
                  <a:pt x="2907976" y="5979414"/>
                  <a:pt x="2431616" y="6192688"/>
                  <a:pt x="1905442" y="6192688"/>
                </a:cubicBezTo>
                <a:cubicBezTo>
                  <a:pt x="853095" y="6192688"/>
                  <a:pt x="0" y="5339593"/>
                  <a:pt x="0" y="4287246"/>
                </a:cubicBezTo>
                <a:cubicBezTo>
                  <a:pt x="0" y="3432214"/>
                  <a:pt x="563176" y="2708720"/>
                  <a:pt x="1338822" y="2467469"/>
                </a:cubicBezTo>
                <a:close/>
                <a:moveTo>
                  <a:pt x="5108870" y="2438316"/>
                </a:moveTo>
                <a:lnTo>
                  <a:pt x="5222253" y="2467469"/>
                </a:lnTo>
                <a:cubicBezTo>
                  <a:pt x="5997898" y="2708720"/>
                  <a:pt x="6561074" y="3432214"/>
                  <a:pt x="6561074" y="4287246"/>
                </a:cubicBezTo>
                <a:cubicBezTo>
                  <a:pt x="6561074" y="5339593"/>
                  <a:pt x="5707979" y="6192688"/>
                  <a:pt x="4655632" y="6192688"/>
                </a:cubicBezTo>
                <a:cubicBezTo>
                  <a:pt x="4129459" y="6192688"/>
                  <a:pt x="3653098" y="5979414"/>
                  <a:pt x="3308281" y="5634597"/>
                </a:cubicBezTo>
                <a:lnTo>
                  <a:pt x="3280537" y="5604071"/>
                </a:lnTo>
                <a:lnTo>
                  <a:pt x="3375774" y="5499285"/>
                </a:lnTo>
                <a:cubicBezTo>
                  <a:pt x="3647597" y="5169912"/>
                  <a:pt x="3810884" y="4747648"/>
                  <a:pt x="3810884" y="4287246"/>
                </a:cubicBezTo>
                <a:cubicBezTo>
                  <a:pt x="3810884" y="4155703"/>
                  <a:pt x="3797555" y="4027273"/>
                  <a:pt x="3772172" y="3903233"/>
                </a:cubicBezTo>
                <a:lnTo>
                  <a:pt x="3733889" y="3754343"/>
                </a:lnTo>
                <a:lnTo>
                  <a:pt x="3847157" y="3725219"/>
                </a:lnTo>
                <a:cubicBezTo>
                  <a:pt x="4428891" y="3544281"/>
                  <a:pt x="4891111" y="3092081"/>
                  <a:pt x="5085863" y="2516573"/>
                </a:cubicBezTo>
                <a:close/>
                <a:moveTo>
                  <a:pt x="3280536" y="0"/>
                </a:moveTo>
                <a:cubicBezTo>
                  <a:pt x="4332883" y="0"/>
                  <a:pt x="5185978" y="853095"/>
                  <a:pt x="5185978" y="1905442"/>
                </a:cubicBezTo>
                <a:cubicBezTo>
                  <a:pt x="5185978" y="2065760"/>
                  <a:pt x="5166179" y="2221455"/>
                  <a:pt x="5128893" y="2370213"/>
                </a:cubicBezTo>
                <a:lnTo>
                  <a:pt x="5108870" y="2438316"/>
                </a:lnTo>
                <a:lnTo>
                  <a:pt x="5039645" y="2420516"/>
                </a:lnTo>
                <a:cubicBezTo>
                  <a:pt x="4915606" y="2395134"/>
                  <a:pt x="4787176" y="2381804"/>
                  <a:pt x="4655632" y="2381804"/>
                </a:cubicBezTo>
                <a:cubicBezTo>
                  <a:pt x="4129459" y="2381804"/>
                  <a:pt x="3653098" y="2595078"/>
                  <a:pt x="3308281" y="2939895"/>
                </a:cubicBezTo>
                <a:lnTo>
                  <a:pt x="3281145" y="2969752"/>
                </a:lnTo>
                <a:lnTo>
                  <a:pt x="3268860" y="2956154"/>
                </a:lnTo>
                <a:cubicBezTo>
                  <a:pt x="2922850" y="2601795"/>
                  <a:pt x="2439837" y="2381804"/>
                  <a:pt x="1905442" y="2381804"/>
                </a:cubicBezTo>
                <a:cubicBezTo>
                  <a:pt x="1773899" y="2381804"/>
                  <a:pt x="1645469" y="2395134"/>
                  <a:pt x="1521429" y="2420516"/>
                </a:cubicBezTo>
                <a:lnTo>
                  <a:pt x="1452090" y="2438345"/>
                </a:lnTo>
                <a:lnTo>
                  <a:pt x="1413806" y="2289455"/>
                </a:lnTo>
                <a:cubicBezTo>
                  <a:pt x="1388424" y="2165415"/>
                  <a:pt x="1375094" y="2036985"/>
                  <a:pt x="1375094" y="1905442"/>
                </a:cubicBezTo>
                <a:cubicBezTo>
                  <a:pt x="1375094" y="853095"/>
                  <a:pt x="2228189" y="0"/>
                  <a:pt x="3280536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4226340" y="3789254"/>
            <a:ext cx="691320" cy="641009"/>
          </a:xfrm>
          <a:custGeom>
            <a:avLst/>
            <a:gdLst>
              <a:gd name="connsiteX0" fmla="*/ 454406 w 907150"/>
              <a:gd name="connsiteY0" fmla="*/ 0 h 841132"/>
              <a:gd name="connsiteX1" fmla="*/ 541728 w 907150"/>
              <a:gd name="connsiteY1" fmla="*/ 96656 h 841132"/>
              <a:gd name="connsiteX2" fmla="*/ 898480 w 907150"/>
              <a:gd name="connsiteY2" fmla="*/ 750874 h 841132"/>
              <a:gd name="connsiteX3" fmla="*/ 907150 w 907150"/>
              <a:gd name="connsiteY3" fmla="*/ 784591 h 841132"/>
              <a:gd name="connsiteX4" fmla="*/ 837810 w 907150"/>
              <a:gd name="connsiteY4" fmla="*/ 802420 h 841132"/>
              <a:gd name="connsiteX5" fmla="*/ 453797 w 907150"/>
              <a:gd name="connsiteY5" fmla="*/ 841132 h 841132"/>
              <a:gd name="connsiteX6" fmla="*/ 140011 w 907150"/>
              <a:gd name="connsiteY6" fmla="*/ 815418 h 841132"/>
              <a:gd name="connsiteX7" fmla="*/ 0 w 907150"/>
              <a:gd name="connsiteY7" fmla="*/ 786327 h 841132"/>
              <a:gd name="connsiteX8" fmla="*/ 9116 w 907150"/>
              <a:gd name="connsiteY8" fmla="*/ 750874 h 841132"/>
              <a:gd name="connsiteX9" fmla="*/ 358562 w 907150"/>
              <a:gd name="connsiteY9" fmla="*/ 105456 h 84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07150" h="841132">
                <a:moveTo>
                  <a:pt x="454406" y="0"/>
                </a:moveTo>
                <a:lnTo>
                  <a:pt x="541728" y="96656"/>
                </a:lnTo>
                <a:cubicBezTo>
                  <a:pt x="700605" y="286844"/>
                  <a:pt x="823090" y="508485"/>
                  <a:pt x="898480" y="750874"/>
                </a:cubicBezTo>
                <a:lnTo>
                  <a:pt x="907150" y="784591"/>
                </a:lnTo>
                <a:lnTo>
                  <a:pt x="837810" y="802420"/>
                </a:lnTo>
                <a:cubicBezTo>
                  <a:pt x="713771" y="827803"/>
                  <a:pt x="585341" y="841132"/>
                  <a:pt x="453797" y="841132"/>
                </a:cubicBezTo>
                <a:cubicBezTo>
                  <a:pt x="346918" y="841132"/>
                  <a:pt x="242095" y="832333"/>
                  <a:pt x="140011" y="815418"/>
                </a:cubicBezTo>
                <a:lnTo>
                  <a:pt x="0" y="786327"/>
                </a:lnTo>
                <a:lnTo>
                  <a:pt x="9116" y="750874"/>
                </a:lnTo>
                <a:cubicBezTo>
                  <a:pt x="83347" y="512214"/>
                  <a:pt x="203234" y="293669"/>
                  <a:pt x="358562" y="10545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5378067" y="5439493"/>
            <a:ext cx="1671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  <a:t>차별화</a:t>
            </a:r>
            <a:endParaRPr lang="ko-KR" altLang="en-US" b="1" dirty="0">
              <a:solidFill>
                <a:srgbClr val="FFFF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259964" y="5434351"/>
            <a:ext cx="1671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  <a:t>핵심역량</a:t>
            </a:r>
            <a:endParaRPr lang="ko-KR" altLang="en-US" b="1" dirty="0">
              <a:solidFill>
                <a:srgbClr val="FFFF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374136" y="1772261"/>
            <a:ext cx="2395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b="1" dirty="0" smtClean="0">
                <a:solidFill>
                  <a:srgbClr val="FFFF00"/>
                </a:solidFill>
                <a:latin typeface="맑은 고딕" panose="020B0503020000020004" pitchFamily="50" charset="-127"/>
              </a:rPr>
              <a:t>소비자 요구</a:t>
            </a:r>
            <a:endParaRPr lang="ko-KR" altLang="en-US" b="1" dirty="0">
              <a:solidFill>
                <a:srgbClr val="FFFF00"/>
              </a:solidFill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8431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자유형 11"/>
          <p:cNvSpPr/>
          <p:nvPr/>
        </p:nvSpPr>
        <p:spPr>
          <a:xfrm>
            <a:off x="2093975" y="1547310"/>
            <a:ext cx="4956048" cy="4677780"/>
          </a:xfrm>
          <a:custGeom>
            <a:avLst/>
            <a:gdLst>
              <a:gd name="connsiteX0" fmla="*/ 3280536 w 6561074"/>
              <a:gd name="connsiteY0" fmla="*/ 0 h 6192688"/>
              <a:gd name="connsiteX1" fmla="*/ 5185978 w 6561074"/>
              <a:gd name="connsiteY1" fmla="*/ 1905442 h 6192688"/>
              <a:gd name="connsiteX2" fmla="*/ 5147266 w 6561074"/>
              <a:gd name="connsiteY2" fmla="*/ 2289455 h 6192688"/>
              <a:gd name="connsiteX3" fmla="*/ 5108983 w 6561074"/>
              <a:gd name="connsiteY3" fmla="*/ 2438345 h 6192688"/>
              <a:gd name="connsiteX4" fmla="*/ 5222253 w 6561074"/>
              <a:gd name="connsiteY4" fmla="*/ 2467469 h 6192688"/>
              <a:gd name="connsiteX5" fmla="*/ 6561074 w 6561074"/>
              <a:gd name="connsiteY5" fmla="*/ 4287246 h 6192688"/>
              <a:gd name="connsiteX6" fmla="*/ 4655632 w 6561074"/>
              <a:gd name="connsiteY6" fmla="*/ 6192688 h 6192688"/>
              <a:gd name="connsiteX7" fmla="*/ 3308281 w 6561074"/>
              <a:gd name="connsiteY7" fmla="*/ 5634597 h 6192688"/>
              <a:gd name="connsiteX8" fmla="*/ 3280537 w 6561074"/>
              <a:gd name="connsiteY8" fmla="*/ 5604071 h 6192688"/>
              <a:gd name="connsiteX9" fmla="*/ 3252793 w 6561074"/>
              <a:gd name="connsiteY9" fmla="*/ 5634597 h 6192688"/>
              <a:gd name="connsiteX10" fmla="*/ 1905442 w 6561074"/>
              <a:gd name="connsiteY10" fmla="*/ 6192688 h 6192688"/>
              <a:gd name="connsiteX11" fmla="*/ 0 w 6561074"/>
              <a:gd name="connsiteY11" fmla="*/ 4287246 h 6192688"/>
              <a:gd name="connsiteX12" fmla="*/ 1338822 w 6561074"/>
              <a:gd name="connsiteY12" fmla="*/ 2467469 h 6192688"/>
              <a:gd name="connsiteX13" fmla="*/ 1452202 w 6561074"/>
              <a:gd name="connsiteY13" fmla="*/ 2438316 h 6192688"/>
              <a:gd name="connsiteX14" fmla="*/ 1432180 w 6561074"/>
              <a:gd name="connsiteY14" fmla="*/ 2370213 h 6192688"/>
              <a:gd name="connsiteX15" fmla="*/ 1375094 w 6561074"/>
              <a:gd name="connsiteY15" fmla="*/ 1905442 h 6192688"/>
              <a:gd name="connsiteX16" fmla="*/ 3280536 w 6561074"/>
              <a:gd name="connsiteY16" fmla="*/ 0 h 619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61074" h="6192688">
                <a:moveTo>
                  <a:pt x="3280536" y="0"/>
                </a:moveTo>
                <a:cubicBezTo>
                  <a:pt x="4332883" y="0"/>
                  <a:pt x="5185978" y="853095"/>
                  <a:pt x="5185978" y="1905442"/>
                </a:cubicBezTo>
                <a:cubicBezTo>
                  <a:pt x="5185978" y="2036986"/>
                  <a:pt x="5172649" y="2165416"/>
                  <a:pt x="5147266" y="2289455"/>
                </a:cubicBezTo>
                <a:lnTo>
                  <a:pt x="5108983" y="2438345"/>
                </a:lnTo>
                <a:lnTo>
                  <a:pt x="5222253" y="2467469"/>
                </a:lnTo>
                <a:cubicBezTo>
                  <a:pt x="5997898" y="2708720"/>
                  <a:pt x="6561074" y="3432214"/>
                  <a:pt x="6561074" y="4287246"/>
                </a:cubicBezTo>
                <a:cubicBezTo>
                  <a:pt x="6561074" y="5339593"/>
                  <a:pt x="5707979" y="6192688"/>
                  <a:pt x="4655632" y="6192688"/>
                </a:cubicBezTo>
                <a:cubicBezTo>
                  <a:pt x="4129459" y="6192688"/>
                  <a:pt x="3653098" y="5979414"/>
                  <a:pt x="3308281" y="5634597"/>
                </a:cubicBezTo>
                <a:lnTo>
                  <a:pt x="3280537" y="5604071"/>
                </a:lnTo>
                <a:lnTo>
                  <a:pt x="3252793" y="5634597"/>
                </a:lnTo>
                <a:cubicBezTo>
                  <a:pt x="2907976" y="5979414"/>
                  <a:pt x="2431616" y="6192688"/>
                  <a:pt x="1905442" y="6192688"/>
                </a:cubicBezTo>
                <a:cubicBezTo>
                  <a:pt x="853095" y="6192688"/>
                  <a:pt x="0" y="5339593"/>
                  <a:pt x="0" y="4287246"/>
                </a:cubicBezTo>
                <a:cubicBezTo>
                  <a:pt x="0" y="3432214"/>
                  <a:pt x="563176" y="2708720"/>
                  <a:pt x="1338822" y="2467469"/>
                </a:cubicBezTo>
                <a:lnTo>
                  <a:pt x="1452202" y="2438316"/>
                </a:lnTo>
                <a:lnTo>
                  <a:pt x="1432180" y="2370213"/>
                </a:lnTo>
                <a:cubicBezTo>
                  <a:pt x="1394893" y="2221455"/>
                  <a:pt x="1375094" y="2065761"/>
                  <a:pt x="1375094" y="1905442"/>
                </a:cubicBezTo>
                <a:cubicBezTo>
                  <a:pt x="1375094" y="853095"/>
                  <a:pt x="2228189" y="0"/>
                  <a:pt x="328053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ko-KR" altLang="en-US" dirty="0" smtClean="0">
                <a:latin typeface="+mn-ea"/>
                <a:ea typeface="+mn-ea"/>
              </a:rPr>
              <a:t>선택과 집중을 극대화한다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21" name="자유형 20"/>
          <p:cNvSpPr/>
          <p:nvPr/>
        </p:nvSpPr>
        <p:spPr>
          <a:xfrm>
            <a:off x="4226340" y="3789254"/>
            <a:ext cx="691320" cy="641009"/>
          </a:xfrm>
          <a:custGeom>
            <a:avLst/>
            <a:gdLst>
              <a:gd name="connsiteX0" fmla="*/ 454406 w 907150"/>
              <a:gd name="connsiteY0" fmla="*/ 0 h 841132"/>
              <a:gd name="connsiteX1" fmla="*/ 541728 w 907150"/>
              <a:gd name="connsiteY1" fmla="*/ 96656 h 841132"/>
              <a:gd name="connsiteX2" fmla="*/ 898480 w 907150"/>
              <a:gd name="connsiteY2" fmla="*/ 750874 h 841132"/>
              <a:gd name="connsiteX3" fmla="*/ 907150 w 907150"/>
              <a:gd name="connsiteY3" fmla="*/ 784591 h 841132"/>
              <a:gd name="connsiteX4" fmla="*/ 837810 w 907150"/>
              <a:gd name="connsiteY4" fmla="*/ 802420 h 841132"/>
              <a:gd name="connsiteX5" fmla="*/ 453797 w 907150"/>
              <a:gd name="connsiteY5" fmla="*/ 841132 h 841132"/>
              <a:gd name="connsiteX6" fmla="*/ 140011 w 907150"/>
              <a:gd name="connsiteY6" fmla="*/ 815418 h 841132"/>
              <a:gd name="connsiteX7" fmla="*/ 0 w 907150"/>
              <a:gd name="connsiteY7" fmla="*/ 786327 h 841132"/>
              <a:gd name="connsiteX8" fmla="*/ 9116 w 907150"/>
              <a:gd name="connsiteY8" fmla="*/ 750874 h 841132"/>
              <a:gd name="connsiteX9" fmla="*/ 358562 w 907150"/>
              <a:gd name="connsiteY9" fmla="*/ 105456 h 84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07150" h="841132">
                <a:moveTo>
                  <a:pt x="454406" y="0"/>
                </a:moveTo>
                <a:lnTo>
                  <a:pt x="541728" y="96656"/>
                </a:lnTo>
                <a:cubicBezTo>
                  <a:pt x="700605" y="286844"/>
                  <a:pt x="823090" y="508485"/>
                  <a:pt x="898480" y="750874"/>
                </a:cubicBezTo>
                <a:lnTo>
                  <a:pt x="907150" y="784591"/>
                </a:lnTo>
                <a:lnTo>
                  <a:pt x="837810" y="802420"/>
                </a:lnTo>
                <a:cubicBezTo>
                  <a:pt x="713771" y="827803"/>
                  <a:pt x="585341" y="841132"/>
                  <a:pt x="453797" y="841132"/>
                </a:cubicBezTo>
                <a:cubicBezTo>
                  <a:pt x="346918" y="841132"/>
                  <a:pt x="242095" y="832333"/>
                  <a:pt x="140011" y="815418"/>
                </a:cubicBezTo>
                <a:lnTo>
                  <a:pt x="0" y="786327"/>
                </a:lnTo>
                <a:lnTo>
                  <a:pt x="9116" y="750874"/>
                </a:lnTo>
                <a:cubicBezTo>
                  <a:pt x="83347" y="512214"/>
                  <a:pt x="203234" y="293669"/>
                  <a:pt x="358562" y="10545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452943" y="3019813"/>
            <a:ext cx="22381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400" b="1" dirty="0" smtClean="0">
                <a:ln>
                  <a:solidFill>
                    <a:schemeClr val="bg1"/>
                  </a:solidFill>
                </a:ln>
                <a:gradFill>
                  <a:gsLst>
                    <a:gs pos="28000">
                      <a:srgbClr val="C00000"/>
                    </a:gs>
                    <a:gs pos="100000">
                      <a:srgbClr val="FFC000"/>
                    </a:gs>
                  </a:gsLst>
                  <a:lin ang="5400000" scaled="0"/>
                </a:gradFill>
                <a:latin typeface="+mn-ea"/>
              </a:rPr>
              <a:t>identity</a:t>
            </a:r>
            <a:endParaRPr lang="ko-KR" altLang="en-US" sz="4400" b="1" dirty="0">
              <a:ln>
                <a:solidFill>
                  <a:schemeClr val="bg1"/>
                </a:solidFill>
              </a:ln>
              <a:gradFill>
                <a:gsLst>
                  <a:gs pos="28000">
                    <a:srgbClr val="C00000"/>
                  </a:gs>
                  <a:gs pos="100000">
                    <a:srgbClr val="FFC000"/>
                  </a:gs>
                </a:gsLst>
                <a:lin ang="5400000" scaled="0"/>
              </a:gra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777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</TotalTime>
  <Words>64</Words>
  <Application>Microsoft Office PowerPoint</Application>
  <PresentationFormat>화면 슬라이드 쇼(4:3)</PresentationFormat>
  <Paragraphs>40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3" baseType="lpstr">
      <vt:lpstr>Calibri</vt:lpstr>
      <vt:lpstr>맑은 고딕</vt:lpstr>
      <vt:lpstr>Arial</vt:lpstr>
      <vt:lpstr>Calibri Light</vt:lpstr>
      <vt:lpstr>Office 테마</vt:lpstr>
      <vt:lpstr>선택과 집중을 극대화한다</vt:lpstr>
      <vt:lpstr>선택과 집중을 극대화한다</vt:lpstr>
      <vt:lpstr>선택과 집중을 극대화한다</vt:lpstr>
      <vt:lpstr>선택과 집중을 극대화한다</vt:lpstr>
      <vt:lpstr>선택과 집중을 극대화한다</vt:lpstr>
      <vt:lpstr>선택과 집중을 극대화한다</vt:lpstr>
      <vt:lpstr>선택과 집중을 극대화한다</vt:lpstr>
      <vt:lpstr>선택과 집중을 극대화한다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JongSeo Chae</dc:creator>
  <cp:lastModifiedBy>PTIA</cp:lastModifiedBy>
  <cp:revision>20</cp:revision>
  <dcterms:created xsi:type="dcterms:W3CDTF">2013-10-17T12:49:52Z</dcterms:created>
  <dcterms:modified xsi:type="dcterms:W3CDTF">2014-01-31T16:51:01Z</dcterms:modified>
</cp:coreProperties>
</file>