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6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7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8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9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0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11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2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3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4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5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6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7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18.xml" ContentType="application/vnd.openxmlformats-officedocument.theme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9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20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21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22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theme/theme23.xml" ContentType="application/vnd.openxmlformats-officedocument.theme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24.xml" ContentType="application/vnd.openxmlformats-officedocument.theme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theme/theme25.xml" ContentType="application/vnd.openxmlformats-officedocument.theme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theme/theme26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theme/theme27.xml" ContentType="application/vnd.openxmlformats-officedocument.theme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theme/theme28.xml" ContentType="application/vnd.openxmlformats-officedocument.theme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29.xml" ContentType="application/vnd.openxmlformats-officedocument.theme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0" r:id="rId1"/>
    <p:sldMasterId id="2147483680" r:id="rId2"/>
    <p:sldMasterId id="2147483685" r:id="rId3"/>
    <p:sldMasterId id="2147483690" r:id="rId4"/>
    <p:sldMasterId id="2147483772" r:id="rId5"/>
    <p:sldMasterId id="2147483785" r:id="rId6"/>
    <p:sldMasterId id="2147483834" r:id="rId7"/>
    <p:sldMasterId id="2147483871" r:id="rId8"/>
    <p:sldMasterId id="2147483900" r:id="rId9"/>
    <p:sldMasterId id="2147483930" r:id="rId10"/>
    <p:sldMasterId id="2147483957" r:id="rId11"/>
    <p:sldMasterId id="2147484172" r:id="rId12"/>
    <p:sldMasterId id="2147484259" r:id="rId13"/>
    <p:sldMasterId id="2147484273" r:id="rId14"/>
    <p:sldMasterId id="2147484823" r:id="rId15"/>
    <p:sldMasterId id="2147484874" r:id="rId16"/>
    <p:sldMasterId id="2147484911" r:id="rId17"/>
    <p:sldMasterId id="2147485127" r:id="rId18"/>
    <p:sldMasterId id="2147485216" r:id="rId19"/>
    <p:sldMasterId id="2147485274" r:id="rId20"/>
    <p:sldMasterId id="2147485282" r:id="rId21"/>
    <p:sldMasterId id="2147485290" r:id="rId22"/>
    <p:sldMasterId id="2147485298" r:id="rId23"/>
    <p:sldMasterId id="2147485306" r:id="rId24"/>
    <p:sldMasterId id="2147485314" r:id="rId25"/>
    <p:sldMasterId id="2147485322" r:id="rId26"/>
    <p:sldMasterId id="2147485330" r:id="rId27"/>
    <p:sldMasterId id="2147485350" r:id="rId28"/>
    <p:sldMasterId id="2147485358" r:id="rId29"/>
    <p:sldMasterId id="2147485366" r:id="rId30"/>
  </p:sldMasterIdLst>
  <p:notesMasterIdLst>
    <p:notesMasterId r:id="rId37"/>
  </p:notesMasterIdLst>
  <p:handoutMasterIdLst>
    <p:handoutMasterId r:id="rId38"/>
  </p:handoutMasterIdLst>
  <p:sldIdLst>
    <p:sldId id="1324" r:id="rId31"/>
    <p:sldId id="1328" r:id="rId32"/>
    <p:sldId id="1329" r:id="rId33"/>
    <p:sldId id="1327" r:id="rId34"/>
    <p:sldId id="1321" r:id="rId35"/>
    <p:sldId id="1330" r:id="rId36"/>
  </p:sldIdLst>
  <p:sldSz cx="9144000" cy="6858000" type="screen4x3"/>
  <p:notesSz cx="6858000" cy="9144000"/>
  <p:photoAlbum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>
          <p15:clr>
            <a:srgbClr val="A4A3A4"/>
          </p15:clr>
        </p15:guide>
        <p15:guide id="2" orient="horz" pos="1071" userDrawn="1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499F"/>
    <a:srgbClr val="2C2C2C"/>
    <a:srgbClr val="FFFFFF"/>
    <a:srgbClr val="97BAF3"/>
    <a:srgbClr val="266FE6"/>
    <a:srgbClr val="830709"/>
    <a:srgbClr val="299874"/>
    <a:srgbClr val="523B07"/>
    <a:srgbClr val="009241"/>
    <a:srgbClr val="DA2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howGuides="1">
      <p:cViewPr>
        <p:scale>
          <a:sx n="70" d="100"/>
          <a:sy n="70" d="100"/>
        </p:scale>
        <p:origin x="996" y="888"/>
      </p:cViewPr>
      <p:guideLst>
        <p:guide orient="horz" pos="2251"/>
        <p:guide orient="horz" pos="1071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0" d="100"/>
          <a:sy n="80" d="100"/>
        </p:scale>
        <p:origin x="317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4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3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2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74467A-38A5-4426-A3FE-523F31DDF2FD}" type="datetimeFigureOut"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2014-02-01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D7C35-D333-48DE-A9D5-18FB2586759D}" type="slidenum"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‹#›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8760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80B8CEF-7B16-489C-8485-2AB25AAF1A8A}" type="datetimeFigureOut">
              <a:rPr lang="ko-KR" altLang="en-US" smtClean="0"/>
              <a:pPr/>
              <a:t>2014-02-01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ACA98D09-28FF-456F-BEFA-02E1D4E899A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72426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닦아내기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90D0E-EF4E-4D44-AB49-DCE391A3B750}" type="slidenum">
              <a:rPr lang="ko-KR" altLang="en-US" smtClean="0">
                <a:solidFill>
                  <a:prstClr val="black"/>
                </a:solidFill>
              </a:rPr>
              <a:pPr/>
              <a:t>4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02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닦아내기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90D0E-EF4E-4D44-AB49-DCE391A3B750}" type="slidenum">
              <a:rPr lang="ko-KR" altLang="en-US" smtClean="0">
                <a:solidFill>
                  <a:prstClr val="black"/>
                </a:solidFill>
              </a:rPr>
              <a:pPr/>
              <a:t>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365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8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8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8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8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8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8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Master" Target="../slideMasters/slideMaster18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9.png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png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0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2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3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5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6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8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0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png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3399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A3023-179B-4EBF-8CA8-8E2C506125FA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7982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기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6693" y="315912"/>
            <a:ext cx="8710613" cy="889000"/>
          </a:xfrm>
          <a:ln>
            <a:noFill/>
          </a:ln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>
              <a:defRPr sz="3600" b="1" cap="none" spc="-15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30213" y="1493838"/>
            <a:ext cx="8281988" cy="4848226"/>
          </a:xfrm>
        </p:spPr>
        <p:txBody>
          <a:bodyPr>
            <a:normAutofit/>
          </a:bodyPr>
          <a:lstStyle>
            <a:lvl1pPr>
              <a:spcBef>
                <a:spcPts val="1200"/>
              </a:spcBef>
              <a:defRPr sz="2800" b="1"/>
            </a:lvl1pPr>
            <a:lvl2pPr>
              <a:spcBef>
                <a:spcPts val="1200"/>
              </a:spcBef>
              <a:defRPr sz="2400" b="1"/>
            </a:lvl2pPr>
            <a:lvl3pPr>
              <a:spcBef>
                <a:spcPts val="1200"/>
              </a:spcBef>
              <a:defRPr sz="2000" b="1"/>
            </a:lvl3pPr>
            <a:lvl4pPr>
              <a:spcBef>
                <a:spcPts val="1200"/>
              </a:spcBef>
              <a:defRPr sz="1800" b="1"/>
            </a:lvl4pPr>
            <a:lvl5pPr>
              <a:spcBef>
                <a:spcPts val="1200"/>
              </a:spcBef>
              <a:defRPr sz="1800" b="1"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425450" y="1204912"/>
            <a:ext cx="8283575" cy="1588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3974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33645"/>
            <a:ext cx="9143999" cy="753985"/>
          </a:xfr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lang="ko-KR" altLang="en-US" sz="3600" b="1" kern="1200" cap="none" spc="-15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cxnSp>
        <p:nvCxnSpPr>
          <p:cNvPr id="3" name="직선 연결선 2"/>
          <p:cNvCxnSpPr/>
          <p:nvPr userDrawn="1"/>
        </p:nvCxnSpPr>
        <p:spPr>
          <a:xfrm flipV="1">
            <a:off x="224935" y="989219"/>
            <a:ext cx="8694131" cy="801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091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811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1282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1654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38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1223964"/>
            <a:ext cx="9144000" cy="2205036"/>
          </a:xfr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none"/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brightRoom" dir="t"/>
            </a:scene3d>
            <a:sp3d contourW="6350" prstMaterial="plastic"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marL="1429" algn="ctr" defTabSz="914400" rtl="0" eaLnBrk="1" latinLnBrk="1" hangingPunct="1">
              <a:lnSpc>
                <a:spcPct val="120000"/>
              </a:lnSpc>
              <a:spcBef>
                <a:spcPct val="0"/>
              </a:spcBef>
              <a:buNone/>
              <a:defRPr lang="ko-KR" altLang="en-US" sz="6600" b="1" kern="1200" cap="none" spc="0" dirty="0">
                <a:ln/>
                <a:solidFill>
                  <a:schemeClr val="bg1"/>
                </a:solidFill>
                <a:effectLst/>
                <a:latin typeface="Tahoma" pitchFamily="34" charset="0"/>
                <a:ea typeface="+mj-ea"/>
                <a:cs typeface="Tahoma" pitchFamily="34" charset="0"/>
                <a:sym typeface="HY견고딕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quarter" idx="10"/>
          </p:nvPr>
        </p:nvSpPr>
        <p:spPr>
          <a:xfrm>
            <a:off x="431800" y="3429000"/>
            <a:ext cx="8280400" cy="977900"/>
          </a:xfrm>
        </p:spPr>
        <p:txBody>
          <a:bodyPr/>
          <a:lstStyle>
            <a:lvl1pPr algn="ctr">
              <a:buNone/>
              <a:defRPr b="1"/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454081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기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31799" y="315912"/>
            <a:ext cx="8710613" cy="889000"/>
          </a:xfrm>
          <a:ln>
            <a:noFill/>
          </a:ln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>
              <a:defRPr sz="4800" b="1" cap="none" spc="-15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30213" y="1628776"/>
            <a:ext cx="8281988" cy="4713288"/>
          </a:xfr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6642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107996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4400"/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442725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5891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9593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srgbClr val="F99D1C"/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2" descr="logo_02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398368"/>
            <a:ext cx="1565652" cy="36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3303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59118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69431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1206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4619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619048" y="3806403"/>
            <a:ext cx="6999288" cy="463255"/>
          </a:xfrm>
        </p:spPr>
        <p:txBody>
          <a:bodyPr anchor="ctr"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2400" b="1" kern="1200" spc="0" dirty="0">
                <a:solidFill>
                  <a:srgbClr val="6C0000"/>
                </a:solidFill>
                <a:latin typeface="+mn-ea"/>
                <a:ea typeface="+mn-ea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9048" y="2712203"/>
            <a:ext cx="8363938" cy="1058057"/>
          </a:xfrm>
        </p:spPr>
        <p:txBody>
          <a:bodyPr/>
          <a:lstStyle>
            <a:lvl1pPr marL="0" algn="l" defTabSz="914363" rtl="0" eaLnBrk="1" latinLnBrk="0" hangingPunct="1">
              <a:defRPr lang="ko-KR" altLang="en-US" sz="5400" b="1" kern="0" spc="-150" baseline="0" dirty="0">
                <a:solidFill>
                  <a:srgbClr val="F35325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4622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voxdei\AppData\Local\Microsoft\Windows\Temporary Internet Files\Content.IE5\O8Q7IEXL\MC900434901[1]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6" y="316193"/>
            <a:ext cx="683520" cy="68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LargeTemplate_Readycopy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7693931" y="6241869"/>
            <a:ext cx="914402" cy="14935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91576" y="347134"/>
            <a:ext cx="7961899" cy="618067"/>
          </a:xfr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>
            <a:lvl1pPr>
              <a:defRPr lang="en-US" sz="2400" dirty="0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92688" y="984545"/>
            <a:ext cx="7960786" cy="463255"/>
          </a:xfrm>
        </p:spPr>
        <p:txBody>
          <a:bodyPr anchor="ctr" anchorCtr="0"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1" kern="120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448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e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8" y="864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7" y="228614"/>
            <a:ext cx="8363938" cy="66638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7" y="1447800"/>
            <a:ext cx="8363938" cy="200054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9156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8" y="864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7" y="1447800"/>
            <a:ext cx="8363938" cy="200054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039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7" y="1447800"/>
            <a:ext cx="8363938" cy="200054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95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8" y="864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447800"/>
            <a:ext cx="4115872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506" y="1447800"/>
            <a:ext cx="4115872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5693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C1ABFE-BAAF-4F12-BAC6-183D9379EE3D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57811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447800"/>
            <a:ext cx="4115872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506" y="1447800"/>
            <a:ext cx="4115872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064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ff14 PPT Template 01b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" y="432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065323"/>
            <a:ext cx="4115872" cy="692497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2133609"/>
            <a:ext cx="4114800" cy="1855893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7506" y="1065323"/>
            <a:ext cx="4115872" cy="692497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7506" y="2133610"/>
            <a:ext cx="4115872" cy="1855893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9639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8" y="864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917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8" y="864"/>
            <a:ext cx="914285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154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Layout - 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 flip="none" rotWithShape="1">
                  <a:gsLst>
                    <a:gs pos="0">
                      <a:srgbClr val="FFFFFF"/>
                    </a:gs>
                    <a:gs pos="100000">
                      <a:srgbClr val="F8F57B"/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7" y="1447800"/>
            <a:ext cx="8363938" cy="2000548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7264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0">
                      <a:srgbClr val="FFFFFF"/>
                    </a:gs>
                    <a:gs pos="100000">
                      <a:srgbClr val="F8F57B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7" y="1447800"/>
            <a:ext cx="8363938" cy="2000548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0" y="623889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7011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79993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9993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37136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706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416CE0-ACED-43AF-A653-7B99DA1C2114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32922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33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기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6693" y="315912"/>
            <a:ext cx="8710613" cy="889000"/>
          </a:xfrm>
          <a:ln>
            <a:noFill/>
          </a:ln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>
              <a:defRPr sz="3600" b="1" cap="none" spc="-15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30213" y="1493838"/>
            <a:ext cx="8281988" cy="4848226"/>
          </a:xfrm>
        </p:spPr>
        <p:txBody>
          <a:bodyPr>
            <a:normAutofit/>
          </a:bodyPr>
          <a:lstStyle>
            <a:lvl1pPr>
              <a:spcBef>
                <a:spcPts val="1200"/>
              </a:spcBef>
              <a:defRPr sz="2800" b="1"/>
            </a:lvl1pPr>
            <a:lvl2pPr>
              <a:spcBef>
                <a:spcPts val="1200"/>
              </a:spcBef>
              <a:defRPr sz="2400" b="1"/>
            </a:lvl2pPr>
            <a:lvl3pPr>
              <a:spcBef>
                <a:spcPts val="1200"/>
              </a:spcBef>
              <a:defRPr sz="2000" b="1"/>
            </a:lvl3pPr>
            <a:lvl4pPr>
              <a:spcBef>
                <a:spcPts val="1200"/>
              </a:spcBef>
              <a:defRPr sz="1800" b="1"/>
            </a:lvl4pPr>
            <a:lvl5pPr>
              <a:spcBef>
                <a:spcPts val="1200"/>
              </a:spcBef>
              <a:defRPr sz="1800" b="1"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425450" y="1204912"/>
            <a:ext cx="8283575" cy="1588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037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33645"/>
            <a:ext cx="9143999" cy="753985"/>
          </a:xfr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lang="ko-KR" altLang="en-US" sz="3600" b="1" kern="1200" cap="none" spc="-15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cxnSp>
        <p:nvCxnSpPr>
          <p:cNvPr id="3" name="직선 연결선 2"/>
          <p:cNvCxnSpPr/>
          <p:nvPr userDrawn="1"/>
        </p:nvCxnSpPr>
        <p:spPr>
          <a:xfrm flipV="1">
            <a:off x="224935" y="989219"/>
            <a:ext cx="8694131" cy="801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239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546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86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494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38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1223964"/>
            <a:ext cx="9144000" cy="2205036"/>
          </a:xfr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none"/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brightRoom" dir="t"/>
            </a:scene3d>
            <a:sp3d contourW="6350" prstMaterial="plastic"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marL="1429" algn="ctr" defTabSz="914400" rtl="0" eaLnBrk="1" latinLnBrk="1" hangingPunct="1">
              <a:lnSpc>
                <a:spcPct val="120000"/>
              </a:lnSpc>
              <a:spcBef>
                <a:spcPct val="0"/>
              </a:spcBef>
              <a:buNone/>
              <a:defRPr lang="ko-KR" altLang="en-US" sz="6600" b="1" kern="1200" cap="none" spc="0" dirty="0">
                <a:ln/>
                <a:solidFill>
                  <a:schemeClr val="bg1"/>
                </a:solidFill>
                <a:effectLst/>
                <a:latin typeface="Tahoma" pitchFamily="34" charset="0"/>
                <a:ea typeface="+mj-ea"/>
                <a:cs typeface="Tahoma" pitchFamily="34" charset="0"/>
                <a:sym typeface="HY견고딕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quarter" idx="10"/>
          </p:nvPr>
        </p:nvSpPr>
        <p:spPr>
          <a:xfrm>
            <a:off x="431800" y="3429000"/>
            <a:ext cx="8280400" cy="977900"/>
          </a:xfrm>
        </p:spPr>
        <p:txBody>
          <a:bodyPr/>
          <a:lstStyle>
            <a:lvl1pPr algn="ctr">
              <a:buNone/>
              <a:defRPr b="1"/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562879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기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31799" y="315912"/>
            <a:ext cx="8710613" cy="889000"/>
          </a:xfrm>
          <a:ln>
            <a:noFill/>
          </a:ln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>
              <a:defRPr sz="4800" b="1" cap="none" spc="-15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30213" y="1628776"/>
            <a:ext cx="8281988" cy="4713288"/>
          </a:xfr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0944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107996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4400"/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489643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9526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A3023-179B-4EBF-8CA8-8E2C506125FA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70102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7794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7167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6347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1385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슬라이드">
    <p:bg>
      <p:bgPr>
        <a:gradFill rotWithShape="0">
          <a:gsLst>
            <a:gs pos="35000">
              <a:srgbClr val="500000"/>
            </a:gs>
            <a:gs pos="73000">
              <a:srgbClr val="9E0000"/>
            </a:gs>
            <a:gs pos="100000">
              <a:srgbClr val="FF5757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1477328"/>
          </a:xfrm>
        </p:spPr>
        <p:txBody>
          <a:bodyPr>
            <a:spAutoFit/>
          </a:bodyPr>
          <a:lstStyle>
            <a:lvl1pPr>
              <a:lnSpc>
                <a:spcPct val="150000"/>
              </a:lnSpc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608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edna-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9238" y="403225"/>
            <a:ext cx="8670925" cy="251142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en-US" altLang="ko-KR" noProof="0" smtClean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2413" y="4622800"/>
            <a:ext cx="8672512" cy="1306513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ko-KR" noProof="0" smtClean="0"/>
              <a:t>Click to edit Master subtitle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7203238-7B7D-4756-9155-B3D9085D104A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83762796"/>
      </p:ext>
    </p:extLst>
  </p:cSld>
  <p:clrMapOvr>
    <a:masterClrMapping/>
  </p:clrMapOvr>
  <p:transition>
    <p:wipe dir="r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78EEF-E49D-4BF5-A014-23ED542853E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36700784"/>
      </p:ext>
    </p:extLst>
  </p:cSld>
  <p:clrMapOvr>
    <a:masterClrMapping/>
  </p:clrMapOvr>
  <p:transition>
    <p:wipe dir="r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00903-6667-4B79-BDAB-C63227850E29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11011735"/>
      </p:ext>
    </p:extLst>
  </p:cSld>
  <p:clrMapOvr>
    <a:masterClrMapping/>
  </p:clrMapOvr>
  <p:transition>
    <p:wipe dir="r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3400" y="976313"/>
            <a:ext cx="4114800" cy="253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800600" y="976313"/>
            <a:ext cx="4114800" cy="253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45C75-84D3-4D02-947F-9B9726A32E7A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11684261"/>
      </p:ext>
    </p:extLst>
  </p:cSld>
  <p:clrMapOvr>
    <a:masterClrMapping/>
  </p:clrMapOvr>
  <p:transition>
    <p:wipe dir="r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B788C-2114-4489-B210-A78F8DE5BC29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82431778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04482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C049A9-0869-4942-BBFC-3E42BAB14272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76200433"/>
      </p:ext>
    </p:extLst>
  </p:cSld>
  <p:clrMapOvr>
    <a:masterClrMapping/>
  </p:clrMapOvr>
  <p:transition>
    <p:wipe dir="r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7C5E2-7CEF-4731-8A57-C8A981CFCEE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14224102"/>
      </p:ext>
    </p:extLst>
  </p:cSld>
  <p:clrMapOvr>
    <a:masterClrMapping/>
  </p:clrMapOvr>
  <p:transition>
    <p:wipe dir="r"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D8C938-24A1-43DA-9B45-AA7017A4078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72542687"/>
      </p:ext>
    </p:extLst>
  </p:cSld>
  <p:clrMapOvr>
    <a:masterClrMapping/>
  </p:clrMapOvr>
  <p:transition>
    <p:wipe dir="r"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EA3346-DCCC-4796-8B95-982FCF63B52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50482188"/>
      </p:ext>
    </p:extLst>
  </p:cSld>
  <p:clrMapOvr>
    <a:masterClrMapping/>
  </p:clrMapOvr>
  <p:transition>
    <p:wipe dir="r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D2304-163E-404B-BF6B-8FA2E4B4312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08015578"/>
      </p:ext>
    </p:extLst>
  </p:cSld>
  <p:clrMapOvr>
    <a:masterClrMapping/>
  </p:clrMapOvr>
  <p:transition>
    <p:wipe dir="r"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19900" y="12700"/>
            <a:ext cx="2095500" cy="349726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3400" y="12700"/>
            <a:ext cx="6134100" cy="349726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A8854-4FF4-4190-A788-8D5612F79DE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6362165"/>
      </p:ext>
    </p:extLst>
  </p:cSld>
  <p:clrMapOvr>
    <a:masterClrMapping/>
  </p:clrMapOvr>
  <p:transition>
    <p:wipe dir="r"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3400" y="12700"/>
            <a:ext cx="8382000" cy="944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533400" y="976313"/>
            <a:ext cx="4114800" cy="25336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800600" y="976313"/>
            <a:ext cx="4114800" cy="25336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1524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8580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A343A750-C270-4A95-A30D-1449FF38B773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65982169"/>
      </p:ext>
    </p:extLst>
  </p:cSld>
  <p:clrMapOvr>
    <a:masterClrMapping/>
  </p:clrMapOvr>
  <p:transition>
    <p:wipe dir="r"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13021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05492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622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26754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72270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25280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99437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62239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3720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04657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30933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281E-D4D7-4BB0-9EBF-AE8367E78F3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00651-82DA-4CFE-8FA7-ED88347CB3B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4394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412879" y="4749818"/>
            <a:ext cx="7683913" cy="618067"/>
          </a:xfrm>
        </p:spPr>
        <p:txBody>
          <a:bodyPr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15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412875" y="5387229"/>
            <a:ext cx="6999288" cy="463255"/>
          </a:xfrm>
        </p:spPr>
        <p:txBody>
          <a:bodyPr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6971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mo, Video etc. &quot;special&quot; slides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7213" y="2362200"/>
            <a:ext cx="6994362" cy="1508632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4000">
                <a:gradFill flip="none" rotWithShape="1">
                  <a:gsLst>
                    <a:gs pos="0">
                      <a:srgbClr val="F37A1F"/>
                    </a:gs>
                    <a:gs pos="86000">
                      <a:srgbClr val="F37A1F"/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7222" y="3881735"/>
            <a:ext cx="699436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8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7662" y="1447800"/>
            <a:ext cx="7683914" cy="742150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>
              <a:contourClr>
                <a:schemeClr val="tx1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6000" b="0" i="0" u="none" strike="noStrike" kern="1200" cap="none" spc="-150" normalizeH="0" baseline="0" noProof="0" dirty="0" smtClean="0">
                <a:ln w="11430"/>
                <a:gradFill>
                  <a:gsLst>
                    <a:gs pos="0">
                      <a:schemeClr val="tx2"/>
                    </a:gs>
                    <a:gs pos="88000">
                      <a:schemeClr val="tx2"/>
                    </a:gs>
                  </a:gsLst>
                  <a:lin ang="5400000"/>
                </a:gradFill>
                <a:effectLst/>
                <a:uLnTx/>
                <a:uFillTx/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895" y="6381346"/>
            <a:ext cx="1573554" cy="37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54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82658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b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8" y="861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7" y="228601"/>
            <a:ext cx="8363938" cy="443198"/>
          </a:xfrm>
        </p:spPr>
        <p:txBody>
          <a:bodyPr/>
          <a:lstStyle>
            <a:lvl1pPr>
              <a:defRPr sz="3200" b="0"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59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8" y="861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4888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e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8" y="861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7" y="228602"/>
            <a:ext cx="8363938" cy="49859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7" y="1447802"/>
            <a:ext cx="8363938" cy="174201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677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8" y="861"/>
            <a:ext cx="914285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917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9241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310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0731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26"/>
          <p:cNvSpPr>
            <a:spLocks noChangeShapeType="1"/>
          </p:cNvSpPr>
          <p:nvPr userDrawn="1"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ko-KR" altLang="en-US" sz="3200" b="1" dirty="0" smtClean="0">
              <a:solidFill>
                <a:srgbClr val="000099"/>
              </a:solidFill>
              <a:latin typeface="Segoe UI"/>
              <a:ea typeface="굴림" charset="-127"/>
            </a:endParaRPr>
          </a:p>
        </p:txBody>
      </p:sp>
      <p:grpSp>
        <p:nvGrpSpPr>
          <p:cNvPr id="4" name="Group 1032"/>
          <p:cNvGrpSpPr>
            <a:grpSpLocks/>
          </p:cNvGrpSpPr>
          <p:nvPr userDrawn="1"/>
        </p:nvGrpSpPr>
        <p:grpSpPr bwMode="auto">
          <a:xfrm>
            <a:off x="8153409" y="152400"/>
            <a:ext cx="792163" cy="1295400"/>
            <a:chOff x="5136" y="960"/>
            <a:chExt cx="528" cy="864"/>
          </a:xfrm>
        </p:grpSpPr>
        <p:sp>
          <p:nvSpPr>
            <p:cNvPr id="5" name="Oval 1033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6" name="Oval 1034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7" name="Oval 1035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8" name="Oval 1036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9" name="Oval 1037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0" name="Oval 1038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1" name="Oval 1039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2" name="Oval 1040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3" name="Oval 1041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4" name="Oval 1042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5" name="Oval 1043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6" name="Oval 1044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7" name="Oval 1045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8" name="Oval 1046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19" name="Oval 1047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0" name="Oval 1048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1" name="Oval 1049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2" name="Oval 1050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3" name="Oval 1051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4" name="Oval 1052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5" name="Oval 1053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" name="Oval 1054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" name="Oval 1055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" name="Oval 1056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" name="Oval 1057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" name="Oval 1058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" name="Oval 1059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" name="Oval 1060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" name="Oval 1061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" name="Oval 1062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" name="Oval 1063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굴림" charset="-127"/>
              </a:endParaRPr>
            </a:p>
          </p:txBody>
        </p:sp>
      </p:grpSp>
      <p:pic>
        <p:nvPicPr>
          <p:cNvPr id="36" name="Picture 1064" descr="j008825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1295400" cy="77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WordArt 1065"/>
          <p:cNvSpPr>
            <a:spLocks noChangeArrowheads="1" noChangeShapeType="1"/>
          </p:cNvSpPr>
          <p:nvPr userDrawn="1"/>
        </p:nvSpPr>
        <p:spPr bwMode="auto">
          <a:xfrm flipV="1">
            <a:off x="1763713" y="1341456"/>
            <a:ext cx="5638800" cy="396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en-US" altLang="ko-KR" sz="3600" b="1" kern="10" dirty="0" smtClean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궁서"/>
                <a:ea typeface="궁서"/>
              </a:rPr>
              <a:t>___________</a:t>
            </a:r>
            <a:endParaRPr lang="ko-KR" altLang="en-US" sz="3600" b="1" kern="10" dirty="0" smtClean="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/>
                </a:outerShdw>
              </a:effectLst>
              <a:latin typeface="궁서"/>
              <a:ea typeface="궁서"/>
            </a:endParaRPr>
          </a:p>
        </p:txBody>
      </p:sp>
    </p:spTree>
    <p:extLst>
      <p:ext uri="{BB962C8B-B14F-4D97-AF65-F5344CB8AC3E}">
        <p14:creationId xmlns:p14="http://schemas.microsoft.com/office/powerpoint/2010/main" val="3755242625"/>
      </p:ext>
    </p:extLst>
  </p:cSld>
  <p:clrMapOvr>
    <a:masterClrMapping/>
  </p:clrMapOvr>
  <p:transition>
    <p:fad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1341438"/>
          </a:xfrm>
          <a:prstGeom prst="rect">
            <a:avLst/>
          </a:prstGeom>
          <a:solidFill>
            <a:srgbClr val="808080"/>
          </a:solidFill>
          <a:ln>
            <a:noFill/>
          </a:ln>
          <a:extLst/>
        </p:spPr>
        <p:txBody>
          <a:bodyPr wrap="none" anchor="ctr"/>
          <a:lstStyle/>
          <a:p>
            <a:endParaRPr lang="ko-KR" altLang="en-US" dirty="0" smtClean="0">
              <a:solidFill>
                <a:srgbClr val="000000"/>
              </a:solidFill>
            </a:endParaRPr>
          </a:p>
        </p:txBody>
      </p:sp>
      <p:sp>
        <p:nvSpPr>
          <p:cNvPr id="4" name="직사각형 3"/>
          <p:cNvSpPr/>
          <p:nvPr userDrawn="1"/>
        </p:nvSpPr>
        <p:spPr>
          <a:xfrm>
            <a:off x="5" y="1"/>
            <a:ext cx="7212013" cy="142875"/>
          </a:xfrm>
          <a:prstGeom prst="rect">
            <a:avLst/>
          </a:prstGeom>
          <a:solidFill>
            <a:srgbClr val="D2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srgbClr val="FFFFFF"/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6386522" y="1"/>
            <a:ext cx="2763837" cy="1428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srgbClr val="FFFFFF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98471573"/>
      </p:ext>
    </p:extLst>
  </p:cSld>
  <p:clrMapOvr>
    <a:masterClrMapping/>
  </p:clrMapOvr>
  <p:transition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bg>
      <p:bgPr>
        <a:gradFill>
          <a:gsLst>
            <a:gs pos="0">
              <a:srgbClr val="666699"/>
            </a:gs>
            <a:gs pos="100000">
              <a:srgbClr val="2F2F4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219" name="Group 2"/>
          <p:cNvGrpSpPr>
            <a:grpSpLocks/>
          </p:cNvGrpSpPr>
          <p:nvPr userDrawn="1"/>
        </p:nvGrpSpPr>
        <p:grpSpPr bwMode="auto">
          <a:xfrm>
            <a:off x="-496888" y="1308103"/>
            <a:ext cx="10429876" cy="5908675"/>
            <a:chOff x="-313" y="824"/>
            <a:chExt cx="6570" cy="3722"/>
          </a:xfrm>
        </p:grpSpPr>
        <p:sp>
          <p:nvSpPr>
            <p:cNvPr id="220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21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22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23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24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25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26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27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28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29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0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1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2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30196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3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313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4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0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5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0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6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7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352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8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352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39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0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1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57647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2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3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4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5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6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7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8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49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50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51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51373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굴림" charset="-127"/>
              </a:endParaRPr>
            </a:p>
          </p:txBody>
        </p:sp>
        <p:sp>
          <p:nvSpPr>
            <p:cNvPr id="252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53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54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55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56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57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58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59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0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1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2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3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4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5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6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7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8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69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0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1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2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3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4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5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6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7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8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79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0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1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2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3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4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5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6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7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8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89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0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1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2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3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4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5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6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7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8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299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0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1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2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3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4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5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6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7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8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09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0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1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2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3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4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5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6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7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8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19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0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1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2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3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4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5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6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7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8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29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0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1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2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3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4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5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6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7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8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39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0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1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2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3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4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5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6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7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8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49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0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1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2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3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4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5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6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7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8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59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0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1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2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3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4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5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6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7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8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69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0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1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2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3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4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5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6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7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8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79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0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1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2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3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4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5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6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7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8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89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0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1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2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3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4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5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6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7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8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399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0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1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2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3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4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5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6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7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8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09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0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1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2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3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4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5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6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7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8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19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0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1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2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3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4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5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6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7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8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29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30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31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32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33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34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5785175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717832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49859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3877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68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C080D561-E1EE-4D44-BAC4-0F0EAB2ED5D0}" type="datetimeFigureOut">
              <a:rPr kumimoji="0" lang="ko-KR" altLang="en-US" smtClean="0">
                <a:solidFill>
                  <a:srgbClr val="000000"/>
                </a:solidFill>
                <a:latin typeface="Segoe UI"/>
                <a:ea typeface="굴림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2014-02-01</a:t>
            </a:fld>
            <a:endParaRPr kumimoji="0" lang="ko-KR" altLang="en-US" dirty="0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68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dirty="0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68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09D5A2F-89C4-4A18-8535-3DD8A7EBBCE0}" type="slidenum">
              <a:rPr kumimoji="0" lang="ko-KR" altLang="en-US" smtClean="0">
                <a:solidFill>
                  <a:srgbClr val="000000"/>
                </a:solidFill>
                <a:latin typeface="Segoe UI"/>
                <a:ea typeface="굴림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 dirty="0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695824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1245"/>
      </p:ext>
    </p:extLst>
  </p:cSld>
  <p:clrMapOvr>
    <a:masterClrMapping/>
  </p:clrMapOvr>
  <p:transition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gradFill>
          <a:gsLst>
            <a:gs pos="0">
              <a:srgbClr val="800000"/>
            </a:gs>
            <a:gs pos="100000">
              <a:srgbClr val="FF99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2"/>
          <p:cNvGrpSpPr>
            <a:grpSpLocks/>
          </p:cNvGrpSpPr>
          <p:nvPr userDrawn="1"/>
        </p:nvGrpSpPr>
        <p:grpSpPr bwMode="auto">
          <a:xfrm>
            <a:off x="14607" y="-478"/>
            <a:ext cx="9140825" cy="6851650"/>
            <a:chOff x="0" y="0"/>
            <a:chExt cx="5758" cy="4316"/>
          </a:xfrm>
        </p:grpSpPr>
        <p:sp>
          <p:nvSpPr>
            <p:cNvPr id="43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4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5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rgbClr val="800000"/>
                </a:gs>
                <a:gs pos="50000">
                  <a:srgbClr val="800000">
                    <a:gamma/>
                    <a:tint val="81961"/>
                    <a:invGamma/>
                  </a:srgbClr>
                </a:gs>
                <a:gs pos="100000">
                  <a:srgbClr val="800000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53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54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굴림" charset="-127"/>
              </a:endParaRPr>
            </a:p>
          </p:txBody>
        </p:sp>
        <p:grpSp>
          <p:nvGrpSpPr>
            <p:cNvPr id="55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56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57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58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59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0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1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2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3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4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5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6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7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8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69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0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1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2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3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4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5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6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7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8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79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  <p:sp>
            <p:nvSpPr>
              <p:cNvPr id="80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굴림" charset="-127"/>
                </a:endParaRPr>
              </a:p>
            </p:txBody>
          </p:sp>
        </p:grp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452399"/>
      </p:ext>
    </p:extLst>
  </p:cSld>
  <p:clrMapOvr>
    <a:masterClrMapping/>
  </p:clrMapOvr>
  <p:transition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C:\Documents and Settings\Pennie\My Documents\Denise Begley Template\arrowCONTENT8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306466"/>
            <a:ext cx="9144001" cy="3037854"/>
          </a:xfrm>
          <a:prstGeom prst="rect">
            <a:avLst/>
          </a:prstGeom>
          <a:noFill/>
        </p:spPr>
      </p:pic>
      <p:pic>
        <p:nvPicPr>
          <p:cNvPr id="11" name="Picture 4" descr="C:\Documents and Settings\Pennie\My Documents\Denise Begley Template\arrowsSMALLCONTENT4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4574" y="3369741"/>
            <a:ext cx="5210977" cy="1672998"/>
          </a:xfrm>
          <a:prstGeom prst="rect">
            <a:avLst/>
          </a:prstGeom>
          <a:noFill/>
        </p:spPr>
      </p:pic>
      <p:pic>
        <p:nvPicPr>
          <p:cNvPr id="14" name="Picture 5" descr="C:\Documents and Settings\Pennie\My Documents\Denise Begley Template\shadow_peopleTITLE6.png"/>
          <p:cNvPicPr>
            <a:picLocks noChangeAspect="1" noChangeArrowheads="1"/>
          </p:cNvPicPr>
          <p:nvPr userDrawn="1"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484746" y="496049"/>
            <a:ext cx="4034867" cy="374544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9750" y="620717"/>
            <a:ext cx="8001000" cy="886397"/>
          </a:xfrm>
        </p:spPr>
        <p:txBody>
          <a:bodyPr lIns="0" anchor="t"/>
          <a:lstStyle>
            <a:lvl1pPr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sz="2800" dirty="0" smtClean="0">
                <a:solidFill>
                  <a:srgbClr val="FF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Subtitle color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9750" y="2074868"/>
            <a:ext cx="8001000" cy="1742015"/>
          </a:xfrm>
        </p:spPr>
        <p:txBody>
          <a:bodyPr lIns="0"/>
          <a:lstStyle>
            <a:lvl1pPr>
              <a:buFontTx/>
              <a:buBlip>
                <a:blip r:embed="rId5"/>
              </a:buBlip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buFontTx/>
              <a:buBlip>
                <a:blip r:embed="rId5"/>
              </a:buBlip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buFontTx/>
              <a:buBlip>
                <a:blip r:embed="rId5"/>
              </a:buBlip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buFontTx/>
              <a:buBlip>
                <a:blip r:embed="rId5"/>
              </a:buBlip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buFontTx/>
              <a:buBlip>
                <a:blip r:embed="rId5"/>
              </a:buBlip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6521986"/>
            <a:ext cx="9144000" cy="336014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0176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859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212981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12981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45F0E3E-15F4-4EE9-BF23-F4AD2352D003}" type="slidenum">
              <a:rPr kumimoji="0" lang="en-US" altLang="ko-KR">
                <a:solidFill>
                  <a:srgbClr val="000000"/>
                </a:solidFill>
                <a:latin typeface="Segoe UI"/>
                <a:ea typeface="굴림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altLang="ko-KR" dirty="0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74036766"/>
      </p:ext>
    </p:extLst>
  </p:cSld>
  <p:clrMapOvr>
    <a:masterClrMapping/>
  </p:clrMapOvr>
  <p:transition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1A20A1E-46E0-4835-AE90-756673AFD76B}" type="slidenum">
              <a:rPr kumimoji="0" lang="en-US" altLang="ko-KR">
                <a:solidFill>
                  <a:srgbClr val="000000"/>
                </a:solidFill>
                <a:latin typeface="Segoe UI"/>
                <a:ea typeface="굴림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altLang="ko-KR" dirty="0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9072193"/>
      </p:ext>
    </p:extLst>
  </p:cSld>
  <p:clrMapOvr>
    <a:masterClrMapping/>
  </p:clrMapOvr>
  <p:transition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85800" y="546096"/>
            <a:ext cx="7772400" cy="49859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7" name="내용 개체 틀 6"/>
          <p:cNvSpPr>
            <a:spLocks noGrp="1"/>
          </p:cNvSpPr>
          <p:nvPr>
            <p:ph sz="quarter" idx="10"/>
          </p:nvPr>
        </p:nvSpPr>
        <p:spPr>
          <a:xfrm>
            <a:off x="788202" y="1627189"/>
            <a:ext cx="7567613" cy="174201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246695"/>
      </p:ext>
    </p:extLst>
  </p:cSld>
  <p:clrMapOvr>
    <a:masterClrMapping/>
  </p:clrMapOvr>
  <p:transition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85800" y="546096"/>
            <a:ext cx="7772400" cy="49859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7" name="내용 개체 틀 6"/>
          <p:cNvSpPr>
            <a:spLocks noGrp="1"/>
          </p:cNvSpPr>
          <p:nvPr>
            <p:ph sz="quarter" idx="10"/>
          </p:nvPr>
        </p:nvSpPr>
        <p:spPr>
          <a:xfrm>
            <a:off x="788202" y="1627189"/>
            <a:ext cx="7567613" cy="174201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51904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voxdei\AppData\Local\Microsoft\Windows\Temporary Internet Files\Content.IE5\O8Q7IEXL\MC900434901[1]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6" y="316193"/>
            <a:ext cx="683520" cy="68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LargeTemplate_Readycopy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7693931" y="6241869"/>
            <a:ext cx="914402" cy="14935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91582" y="347138"/>
            <a:ext cx="7961899" cy="618067"/>
          </a:xfr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>
            <a:lvl1pPr>
              <a:defRPr lang="en-US" sz="2400" dirty="0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92688" y="984548"/>
            <a:ext cx="7960786" cy="463255"/>
          </a:xfrm>
        </p:spPr>
        <p:txBody>
          <a:bodyPr anchor="ctr" anchorCtr="0"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1" kern="120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3949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3" descr="한글로고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4"/>
            <a:ext cx="20716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0825" y="3857628"/>
            <a:ext cx="6436855" cy="38779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굴림" pitchFamily="50" charset="-127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59002243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50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3" descr="한글로고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4"/>
            <a:ext cx="20716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0825" y="3857628"/>
            <a:ext cx="6436855" cy="38779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굴림" pitchFamily="50" charset="-127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1933628"/>
      </p:ext>
    </p:extLst>
  </p:cSld>
  <p:clrMapOvr>
    <a:masterClrMapping/>
  </p:clrMapOvr>
  <p:transition>
    <p:fad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3"/>
          <p:cNvSpPr/>
          <p:nvPr userDrawn="1"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rgbClr val="31B6FD">
                  <a:lumMod val="75000"/>
                </a:srgbClr>
              </a:gs>
              <a:gs pos="90000">
                <a:srgbClr val="31B6FD">
                  <a:lumMod val="60000"/>
                  <a:lumOff val="40000"/>
                </a:srgbClr>
              </a:gs>
            </a:gsLst>
            <a:lin ang="5400000" scaled="0"/>
          </a:gra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en-US" kern="0" dirty="0">
              <a:solidFill>
                <a:prstClr val="white"/>
              </a:solidFill>
              <a:latin typeface="Candara"/>
              <a:ea typeface="굴림" charset="-127"/>
            </a:endParaRPr>
          </a:p>
        </p:txBody>
      </p:sp>
      <p:grpSp>
        <p:nvGrpSpPr>
          <p:cNvPr id="4" name="Group 15"/>
          <p:cNvGrpSpPr>
            <a:grpSpLocks noChangeAspect="1"/>
          </p:cNvGrpSpPr>
          <p:nvPr userDrawn="1"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rgbClr val="C6E7FC">
                <a:alpha val="29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rgbClr val="C6E7FC">
                <a:alpha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굴림" charset="-127"/>
              </a:endParaRPr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굴림" charset="-127"/>
              </a:endParaRPr>
            </a:p>
          </p:txBody>
        </p:sp>
        <p:sp useBgFill="1">
          <p:nvSpPr>
            <p:cNvPr id="9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굴림" charset="-127"/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9437" y="685801"/>
            <a:ext cx="8363938" cy="4985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1781181"/>
      </p:ext>
    </p:extLst>
  </p:cSld>
  <p:clrMapOvr>
    <a:masterClrMapping/>
  </p:clrMapOvr>
  <p:transition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174201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D2FE362-4C88-41F0-AB3A-C7048C879C33}" type="slidenum">
              <a:rPr kumimoji="0" lang="en-US" altLang="ko-KR">
                <a:solidFill>
                  <a:srgbClr val="FFFFFF"/>
                </a:solidFill>
                <a:latin typeface="Segoe UI"/>
                <a:ea typeface="굴림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altLang="ko-KR" dirty="0">
              <a:solidFill>
                <a:srgbClr val="FFFFFF"/>
              </a:solidFill>
              <a:latin typeface="Segoe UI"/>
              <a:ea typeface="굴림" charset="-127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1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FFFFFF"/>
              </a:solidFill>
              <a:latin typeface="Segoe UI"/>
              <a:ea typeface="굴림" charset="-127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FFFFFF"/>
              </a:solidFill>
              <a:latin typeface="Segoe UI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6163374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51"/>
          <p:cNvSpPr>
            <a:spLocks noChangeArrowheads="1"/>
          </p:cNvSpPr>
          <p:nvPr userDrawn="1"/>
        </p:nvSpPr>
        <p:spPr bwMode="gray">
          <a:xfrm flipH="1">
            <a:off x="8915400" y="0"/>
            <a:ext cx="228600" cy="685800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100000">
                <a:srgbClr val="000000">
                  <a:gamma/>
                  <a:tint val="23529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24" name="Rectangle 52"/>
          <p:cNvSpPr>
            <a:spLocks noChangeArrowheads="1"/>
          </p:cNvSpPr>
          <p:nvPr userDrawn="1"/>
        </p:nvSpPr>
        <p:spPr bwMode="gray">
          <a:xfrm flipH="1">
            <a:off x="903288" y="1060450"/>
            <a:ext cx="8012112" cy="19685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100000">
                <a:srgbClr val="000000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" name="Rectangle 53"/>
          <p:cNvSpPr>
            <a:spLocks noChangeArrowheads="1"/>
          </p:cNvSpPr>
          <p:nvPr userDrawn="1"/>
        </p:nvSpPr>
        <p:spPr bwMode="gray">
          <a:xfrm flipH="1">
            <a:off x="904875" y="87316"/>
            <a:ext cx="355600" cy="350837"/>
          </a:xfrm>
          <a:prstGeom prst="rect">
            <a:avLst/>
          </a:prstGeom>
          <a:solidFill>
            <a:srgbClr val="C68D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gray">
          <a:xfrm flipH="1">
            <a:off x="190506" y="87316"/>
            <a:ext cx="354013" cy="350837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27" name="Rectangle 55"/>
          <p:cNvSpPr>
            <a:spLocks noChangeArrowheads="1"/>
          </p:cNvSpPr>
          <p:nvPr userDrawn="1"/>
        </p:nvSpPr>
        <p:spPr bwMode="gray">
          <a:xfrm flipH="1">
            <a:off x="541338" y="441325"/>
            <a:ext cx="8374062" cy="5207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28" name="Rectangle 56"/>
          <p:cNvSpPr>
            <a:spLocks noChangeArrowheads="1"/>
          </p:cNvSpPr>
          <p:nvPr userDrawn="1"/>
        </p:nvSpPr>
        <p:spPr bwMode="gray">
          <a:xfrm flipV="1">
            <a:off x="708034" y="803275"/>
            <a:ext cx="8207375" cy="306388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29" name="Rectangle 57"/>
          <p:cNvSpPr>
            <a:spLocks noChangeArrowheads="1"/>
          </p:cNvSpPr>
          <p:nvPr userDrawn="1"/>
        </p:nvSpPr>
        <p:spPr bwMode="gray">
          <a:xfrm flipH="1">
            <a:off x="549275" y="438150"/>
            <a:ext cx="357188" cy="349250"/>
          </a:xfrm>
          <a:prstGeom prst="rect">
            <a:avLst/>
          </a:prstGeom>
          <a:solidFill>
            <a:srgbClr val="47B5C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30" name="Line 58"/>
          <p:cNvSpPr>
            <a:spLocks noChangeShapeType="1"/>
          </p:cNvSpPr>
          <p:nvPr userDrawn="1"/>
        </p:nvSpPr>
        <p:spPr bwMode="gray">
          <a:xfrm flipH="1">
            <a:off x="125413" y="787400"/>
            <a:ext cx="8807450" cy="0"/>
          </a:xfrm>
          <a:prstGeom prst="line">
            <a:avLst/>
          </a:prstGeom>
          <a:noFill/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31" name="Line 59"/>
          <p:cNvSpPr>
            <a:spLocks noChangeShapeType="1"/>
          </p:cNvSpPr>
          <p:nvPr userDrawn="1"/>
        </p:nvSpPr>
        <p:spPr bwMode="gray">
          <a:xfrm flipH="1">
            <a:off x="125413" y="1109663"/>
            <a:ext cx="8782050" cy="0"/>
          </a:xfrm>
          <a:prstGeom prst="line">
            <a:avLst/>
          </a:prstGeom>
          <a:noFill/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32" name="Oval 60"/>
          <p:cNvSpPr>
            <a:spLocks noChangeArrowheads="1"/>
          </p:cNvSpPr>
          <p:nvPr userDrawn="1"/>
        </p:nvSpPr>
        <p:spPr bwMode="gray">
          <a:xfrm>
            <a:off x="546106" y="787402"/>
            <a:ext cx="355600" cy="322263"/>
          </a:xfrm>
          <a:prstGeom prst="ellipse">
            <a:avLst/>
          </a:prstGeom>
          <a:solidFill>
            <a:srgbClr val="000000"/>
          </a:solidFill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grpSp>
        <p:nvGrpSpPr>
          <p:cNvPr id="33" name="Group 61"/>
          <p:cNvGrpSpPr>
            <a:grpSpLocks/>
          </p:cNvGrpSpPr>
          <p:nvPr userDrawn="1"/>
        </p:nvGrpSpPr>
        <p:grpSpPr bwMode="auto">
          <a:xfrm>
            <a:off x="190506" y="0"/>
            <a:ext cx="1071563" cy="1219200"/>
            <a:chOff x="120" y="0"/>
            <a:chExt cx="675" cy="864"/>
          </a:xfrm>
        </p:grpSpPr>
        <p:sp>
          <p:nvSpPr>
            <p:cNvPr id="34" name="Line 62"/>
            <p:cNvSpPr>
              <a:spLocks noChangeShapeType="1"/>
            </p:cNvSpPr>
            <p:nvPr/>
          </p:nvSpPr>
          <p:spPr bwMode="gray">
            <a:xfrm flipH="1">
              <a:off x="120" y="0"/>
              <a:ext cx="0" cy="864"/>
            </a:xfrm>
            <a:prstGeom prst="line">
              <a:avLst/>
            </a:prstGeom>
            <a:noFill/>
            <a:ln w="6350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eaLnBrk="0" latinLnBrk="0" hangingPunct="0">
                <a:defRPr/>
              </a:pPr>
              <a:endParaRPr kumimoji="0" lang="ko-KR" altLang="en-US" kern="0" smtClean="0">
                <a:solidFill>
                  <a:srgbClr val="000000"/>
                </a:solidFill>
                <a:latin typeface="Times New Roman" pitchFamily="18" charset="0"/>
                <a:ea typeface="굴림" charset="-127"/>
              </a:endParaRPr>
            </a:p>
          </p:txBody>
        </p:sp>
        <p:sp>
          <p:nvSpPr>
            <p:cNvPr id="35" name="Line 63"/>
            <p:cNvSpPr>
              <a:spLocks noChangeShapeType="1"/>
            </p:cNvSpPr>
            <p:nvPr/>
          </p:nvSpPr>
          <p:spPr bwMode="gray">
            <a:xfrm flipH="1">
              <a:off x="569" y="0"/>
              <a:ext cx="0" cy="864"/>
            </a:xfrm>
            <a:prstGeom prst="line">
              <a:avLst/>
            </a:prstGeom>
            <a:noFill/>
            <a:ln w="6350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eaLnBrk="0" latinLnBrk="0" hangingPunct="0">
                <a:defRPr/>
              </a:pPr>
              <a:endParaRPr kumimoji="0" lang="ko-KR" altLang="en-US" kern="0" smtClean="0">
                <a:solidFill>
                  <a:srgbClr val="000000"/>
                </a:solidFill>
                <a:latin typeface="Times New Roman" pitchFamily="18" charset="0"/>
                <a:ea typeface="굴림" charset="-127"/>
              </a:endParaRPr>
            </a:p>
          </p:txBody>
        </p:sp>
        <p:sp>
          <p:nvSpPr>
            <p:cNvPr id="36" name="Line 64"/>
            <p:cNvSpPr>
              <a:spLocks noChangeShapeType="1"/>
            </p:cNvSpPr>
            <p:nvPr/>
          </p:nvSpPr>
          <p:spPr bwMode="gray">
            <a:xfrm flipH="1">
              <a:off x="342" y="0"/>
              <a:ext cx="0" cy="864"/>
            </a:xfrm>
            <a:prstGeom prst="line">
              <a:avLst/>
            </a:prstGeom>
            <a:noFill/>
            <a:ln w="6350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eaLnBrk="0" latinLnBrk="0" hangingPunct="0">
                <a:defRPr/>
              </a:pPr>
              <a:endParaRPr kumimoji="0" lang="ko-KR" altLang="en-US" kern="0" smtClean="0">
                <a:solidFill>
                  <a:srgbClr val="000000"/>
                </a:solidFill>
                <a:latin typeface="Times New Roman" pitchFamily="18" charset="0"/>
                <a:ea typeface="굴림" charset="-127"/>
              </a:endParaRPr>
            </a:p>
          </p:txBody>
        </p:sp>
        <p:sp>
          <p:nvSpPr>
            <p:cNvPr id="37" name="Line 65"/>
            <p:cNvSpPr>
              <a:spLocks noChangeShapeType="1"/>
            </p:cNvSpPr>
            <p:nvPr/>
          </p:nvSpPr>
          <p:spPr bwMode="gray">
            <a:xfrm flipH="1">
              <a:off x="795" y="0"/>
              <a:ext cx="0" cy="864"/>
            </a:xfrm>
            <a:prstGeom prst="line">
              <a:avLst/>
            </a:prstGeom>
            <a:noFill/>
            <a:ln w="6350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eaLnBrk="0" latinLnBrk="0" hangingPunct="0">
                <a:defRPr/>
              </a:pPr>
              <a:endParaRPr kumimoji="0" lang="ko-KR" altLang="en-US" kern="0" smtClean="0">
                <a:solidFill>
                  <a:srgbClr val="000000"/>
                </a:solidFill>
                <a:latin typeface="Times New Roman" pitchFamily="18" charset="0"/>
                <a:ea typeface="굴림" charset="-127"/>
              </a:endParaRPr>
            </a:p>
          </p:txBody>
        </p:sp>
      </p:grpSp>
      <p:sp>
        <p:nvSpPr>
          <p:cNvPr id="38" name="Line 66"/>
          <p:cNvSpPr>
            <a:spLocks noChangeShapeType="1"/>
          </p:cNvSpPr>
          <p:nvPr userDrawn="1"/>
        </p:nvSpPr>
        <p:spPr bwMode="gray">
          <a:xfrm flipH="1">
            <a:off x="123825" y="438150"/>
            <a:ext cx="8807450" cy="0"/>
          </a:xfrm>
          <a:prstGeom prst="line">
            <a:avLst/>
          </a:prstGeom>
          <a:noFill/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39" name="Line 67"/>
          <p:cNvSpPr>
            <a:spLocks noChangeShapeType="1"/>
          </p:cNvSpPr>
          <p:nvPr userDrawn="1"/>
        </p:nvSpPr>
        <p:spPr bwMode="gray">
          <a:xfrm>
            <a:off x="123825" y="85725"/>
            <a:ext cx="1219200" cy="0"/>
          </a:xfrm>
          <a:prstGeom prst="line">
            <a:avLst/>
          </a:prstGeom>
          <a:noFill/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40" name="Rectangle 68"/>
          <p:cNvSpPr>
            <a:spLocks noChangeArrowheads="1"/>
          </p:cNvSpPr>
          <p:nvPr userDrawn="1"/>
        </p:nvSpPr>
        <p:spPr bwMode="gray">
          <a:xfrm flipV="1">
            <a:off x="6477000" y="6553200"/>
            <a:ext cx="2438400" cy="304800"/>
          </a:xfrm>
          <a:prstGeom prst="rect">
            <a:avLst/>
          </a:prstGeom>
          <a:solidFill>
            <a:srgbClr val="B7D5E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smtClean="0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41" name="Rectangle 21"/>
          <p:cNvSpPr txBox="1">
            <a:spLocks noChangeArrowheads="1"/>
          </p:cNvSpPr>
          <p:nvPr userDrawn="1"/>
        </p:nvSpPr>
        <p:spPr bwMode="white">
          <a:xfrm>
            <a:off x="1331913" y="404815"/>
            <a:ext cx="755967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15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  <a:cs typeface="Arial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kumimoji="0" lang="ko-KR" altLang="en-US">
                <a:solidFill>
                  <a:srgbClr val="000000"/>
                </a:solidFill>
              </a:rPr>
              <a:t>마스터 제목 스타일 편집</a:t>
            </a:r>
          </a:p>
        </p:txBody>
      </p:sp>
      <p:sp>
        <p:nvSpPr>
          <p:cNvPr id="4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443663" y="6553200"/>
            <a:ext cx="23923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chemeClr val="bg1"/>
                </a:solidFill>
                <a:latin typeface="Verdana" pitchFamily="34" charset="0"/>
                <a:ea typeface="굴림" pitchFamily="50" charset="-127"/>
              </a:defRPr>
            </a:lvl1pPr>
          </a:lstStyle>
          <a:p>
            <a:pPr latinLnBrk="0">
              <a:defRPr/>
            </a:pPr>
            <a:r>
              <a:rPr kumimoji="0" lang="en-US" altLang="ko-KR" kern="0" smtClean="0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19250" y="514351"/>
            <a:ext cx="7134124" cy="4985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6932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제목 및 차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31913" y="404814"/>
            <a:ext cx="7559675" cy="49859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차트 개체 틀 2"/>
          <p:cNvSpPr>
            <a:spLocks noGrp="1"/>
          </p:cNvSpPr>
          <p:nvPr>
            <p:ph type="chart" idx="1"/>
          </p:nvPr>
        </p:nvSpPr>
        <p:spPr>
          <a:xfrm>
            <a:off x="457200" y="1371600"/>
            <a:ext cx="8229600" cy="387798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327025" y="6477000"/>
            <a:ext cx="25146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6443663" y="6553200"/>
            <a:ext cx="2392362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>
                <a:solidFill>
                  <a:srgbClr val="FFFFFF"/>
                </a:solidFill>
                <a:latin typeface="Segoe UI"/>
                <a:ea typeface="굴림" charset="-127"/>
              </a:rPr>
              <a:t>www.themegallery.com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21336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AD7BD37-D175-4E8A-B7C7-0A47E19B17CE}" type="slidenum">
              <a:rPr kumimoji="0" lang="ko-KR" altLang="en-US">
                <a:solidFill>
                  <a:srgbClr val="000000"/>
                </a:solidFill>
                <a:latin typeface="Segoe UI"/>
                <a:ea typeface="굴림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altLang="ko-KR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45137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67812" y="1308101"/>
            <a:ext cx="4126523" cy="212981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35012" y="1308101"/>
            <a:ext cx="4127988" cy="212981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7672" y="6599257"/>
            <a:ext cx="238857" cy="1222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C7C1C94-085D-4C75-9497-0C7EA98E558C}" type="slidenum">
              <a:rPr kumimoji="0" lang="en-GB" altLang="en-GB">
                <a:solidFill>
                  <a:srgbClr val="000000"/>
                </a:solidFill>
                <a:latin typeface="Segoe UI"/>
                <a:ea typeface="굴림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GB" altLang="en-GB">
              <a:solidFill>
                <a:srgbClr val="000000"/>
              </a:solidFill>
              <a:latin typeface="Segoe UI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69673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43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8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E1A2-999F-4F67-94E0-E5770F4B8DCB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6742-8F7A-4766-9A05-C1660DC13EE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770362"/>
      </p:ext>
    </p:extLst>
  </p:cSld>
  <p:clrMapOvr>
    <a:masterClrMapping/>
  </p:clrMapOvr>
  <p:transition>
    <p:fad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E1A2-999F-4F67-94E0-E5770F4B8DCB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6742-8F7A-4766-9A05-C1660DC13EE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63424"/>
      </p:ext>
    </p:extLst>
  </p:cSld>
  <p:clrMapOvr>
    <a:masterClrMapping/>
  </p:clrMapOvr>
  <p:transition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BE1A2-999F-4F67-94E0-E5770F4B8DCB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6742-8F7A-4766-9A05-C1660DC13EE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8723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785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980996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rgeTemplate_Readycopy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839073" y="6480048"/>
            <a:ext cx="914402" cy="149352"/>
          </a:xfrm>
          <a:prstGeom prst="rect">
            <a:avLst/>
          </a:prstGeom>
        </p:spPr>
      </p:pic>
      <p:pic>
        <p:nvPicPr>
          <p:cNvPr id="5" name="Picture 2" descr="\\Server3\Restrict\FTP_Root\Clients\White_Whale\2-20112_Office_2010_Templates\Artwork\CONFIDENTIAL - New Office Logo (Horizontal)\Horizontal\ofc-brand_h_rgb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1819" y="354807"/>
            <a:ext cx="1986309" cy="689279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412875" y="4749800"/>
            <a:ext cx="7683913" cy="618067"/>
          </a:xfrm>
        </p:spPr>
        <p:txBody>
          <a:bodyPr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150" dirty="0">
                <a:ln w="3175"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  <a:cs typeface="Arial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412875" y="5387211"/>
            <a:ext cx="6999288" cy="463255"/>
          </a:xfrm>
        </p:spPr>
        <p:txBody>
          <a:bodyPr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2400" kern="12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5876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583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488377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340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308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181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03474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95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29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94527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114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rgeTemplate_Readycopy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839073" y="6480048"/>
            <a:ext cx="914402" cy="14935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412875" y="4749800"/>
            <a:ext cx="7683913" cy="618067"/>
          </a:xfrm>
        </p:spPr>
        <p:txBody>
          <a:bodyPr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150" dirty="0">
                <a:ln w="3175"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  <a:cs typeface="Arial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412875" y="5387211"/>
            <a:ext cx="6999288" cy="463255"/>
          </a:xfrm>
        </p:spPr>
        <p:txBody>
          <a:bodyPr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2800" b="0" kern="1200" cap="none" spc="-150" dirty="0">
                <a:ln w="3175">
                  <a:noFill/>
                </a:ln>
                <a:gradFill flip="none" rotWithShape="1">
                  <a:gsLst>
                    <a:gs pos="0">
                      <a:srgbClr val="F37A1F"/>
                    </a:gs>
                    <a:gs pos="86000">
                      <a:srgbClr val="F37A1F"/>
                    </a:gs>
                  </a:gsLst>
                  <a:lin ang="5400000" scaled="0"/>
                  <a:tileRect/>
                </a:gradFill>
                <a:effectLst/>
                <a:latin typeface="맑은 고딕" pitchFamily="50" charset="-127"/>
                <a:ea typeface="맑은 고딕" pitchFamily="50" charset="-127"/>
                <a:cs typeface="Arial" charset="0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6733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409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69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382730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937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57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66056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933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490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87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610953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e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66638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447800"/>
            <a:ext cx="8363938" cy="200054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5312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990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479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77075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149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0410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59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18323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83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539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0813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447800"/>
            <a:ext cx="8363938" cy="200054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9570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054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8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82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4014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506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793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12798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025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41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92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447800"/>
            <a:ext cx="8363938" cy="200054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7123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339518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284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879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787598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05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331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038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04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755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689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447800"/>
            <a:ext cx="4115872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501" y="1447800"/>
            <a:ext cx="4115872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118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079952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710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043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94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3632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37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42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99139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53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153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447800"/>
            <a:ext cx="4115872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501" y="1447800"/>
            <a:ext cx="4115872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6599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377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3006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023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 smtClean="0">
                <a:solidFill>
                  <a:prstClr val="black">
                    <a:tint val="75000"/>
                  </a:prstClr>
                </a:solidFill>
              </a:rPr>
              <a:t>채종서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:\01 강의안\02 파워포인트\20120223_서울대학교\실습 자료\Slide Master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117" y="5407878"/>
            <a:ext cx="632160" cy="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905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773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88299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192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834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719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0" y="140128"/>
            <a:ext cx="4572000" cy="34764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4" y="744615"/>
            <a:ext cx="8329246" cy="1041311"/>
          </a:xfrm>
        </p:spPr>
        <p:txBody>
          <a:bodyPr/>
          <a:lstStyle>
            <a:lvl1pPr marL="180975" indent="-90488">
              <a:spcAft>
                <a:spcPts val="500"/>
              </a:spcAft>
              <a:defRPr sz="1600">
                <a:latin typeface="맑은 고딕" pitchFamily="50" charset="-127"/>
                <a:ea typeface="맑은 고딕" pitchFamily="50" charset="-127"/>
              </a:defRPr>
            </a:lvl1pPr>
            <a:lvl2pPr marL="441325" indent="-174625">
              <a:spcBef>
                <a:spcPts val="0"/>
              </a:spcBef>
              <a:defRPr sz="1400">
                <a:latin typeface="맑은 고딕" pitchFamily="50" charset="-127"/>
                <a:ea typeface="맑은 고딕" pitchFamily="50" charset="-127"/>
              </a:defRPr>
            </a:lvl2pPr>
            <a:lvl3pPr>
              <a:spcBef>
                <a:spcPts val="0"/>
              </a:spcBef>
              <a:defRPr sz="1200">
                <a:latin typeface="맑은 고딕" pitchFamily="50" charset="-127"/>
                <a:ea typeface="맑은 고딕" pitchFamily="50" charset="-127"/>
              </a:defRPr>
            </a:lvl3pPr>
            <a:lvl4pPr>
              <a:spcBef>
                <a:spcPts val="0"/>
              </a:spcBef>
              <a:defRPr sz="1100">
                <a:latin typeface="맑은 고딕" pitchFamily="50" charset="-127"/>
                <a:ea typeface="맑은 고딕" pitchFamily="50" charset="-127"/>
              </a:defRPr>
            </a:lvl4pPr>
            <a:lvl5pPr>
              <a:spcBef>
                <a:spcPts val="0"/>
              </a:spcBef>
              <a:defRPr sz="105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404326" y="6627168"/>
            <a:ext cx="335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64E02D3-4EE1-46F7-B360-9E144516A66C}" type="slidenum">
              <a:rPr lang="ko-KR" altLang="en-US" sz="900" b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pPr/>
              <a:t>‹#›</a:t>
            </a:fld>
            <a:endParaRPr lang="ko-KR" altLang="en-US" sz="900" b="1" dirty="0" smtClean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0" y="549275"/>
            <a:ext cx="9144000" cy="0"/>
            <a:chOff x="0" y="549275"/>
            <a:chExt cx="9144000" cy="0"/>
          </a:xfrm>
        </p:grpSpPr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549275"/>
              <a:ext cx="9144000" cy="0"/>
            </a:xfrm>
            <a:prstGeom prst="line">
              <a:avLst/>
            </a:prstGeom>
            <a:noFill/>
            <a:ln w="63500">
              <a:solidFill>
                <a:srgbClr val="14195D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 userDrawn="1"/>
          </p:nvSpPr>
          <p:spPr bwMode="auto">
            <a:xfrm>
              <a:off x="7956550" y="549275"/>
              <a:ext cx="118745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defRPr/>
              </a:pPr>
              <a:endParaRPr lang="ko-KR" altLang="en-US" sz="1000" b="1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-32" y="85482"/>
            <a:ext cx="4572032" cy="402291"/>
          </a:xfrm>
        </p:spPr>
        <p:txBody>
          <a:bodyPr wrap="none" lIns="90000" tIns="46800" rIns="90000" bIns="46800">
            <a:noAutofit/>
          </a:bodyPr>
          <a:lstStyle>
            <a:lvl1pPr marL="0" indent="0">
              <a:buNone/>
              <a:defRPr sz="20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 err="1" smtClean="0"/>
              <a:t>대제목을</a:t>
            </a:r>
            <a:r>
              <a:rPr lang="ko-KR" altLang="en-US" dirty="0" smtClean="0"/>
              <a:t> 입력하세요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27573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2398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ff14 PPT Template 01b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1" y="428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065305"/>
            <a:ext cx="4115872" cy="692497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2133600"/>
            <a:ext cx="4114800" cy="1855893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7501" y="1065305"/>
            <a:ext cx="4115872" cy="692497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7501" y="2133601"/>
            <a:ext cx="4115872" cy="1855893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713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264089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370158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712512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286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b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443198"/>
          </a:xfrm>
        </p:spPr>
        <p:txBody>
          <a:bodyPr/>
          <a:lstStyle>
            <a:lvl1pPr>
              <a:defRPr sz="3200" b="0"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9706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0301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53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/>
              <a:t>- </a:t>
            </a:r>
            <a:fld id="{5741C14D-3C30-48D5-81F1-DD61CA49F6A8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38495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Layout - 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 flip="none" rotWithShape="1">
                  <a:gsLst>
                    <a:gs pos="0">
                      <a:srgbClr val="FFFFFF"/>
                    </a:gs>
                    <a:gs pos="100000">
                      <a:srgbClr val="F8F57B"/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447800"/>
            <a:ext cx="8363938" cy="2000548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3220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0">
                      <a:srgbClr val="FFFFFF"/>
                    </a:gs>
                    <a:gs pos="100000">
                      <a:srgbClr val="F8F57B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447800"/>
            <a:ext cx="8363938" cy="2000548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77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3711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4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583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0CADE9F7-FA7C-4AC2-B586-D3F9DAC5875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81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메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908894"/>
            <a:ext cx="7921625" cy="12239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ko-KR" altLang="en-US" dirty="0" smtClean="0"/>
              <a:t>핵심 메시지</a:t>
            </a:r>
            <a:endParaRPr lang="ko-KR" altLang="en-US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0CADE9F7-FA7C-4AC2-B586-D3F9DAC5875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80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0CADE9F7-FA7C-4AC2-B586-D3F9DAC5875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62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(배경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89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284984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1784797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63366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edna-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9238" y="403225"/>
            <a:ext cx="8670925" cy="251142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en-US" altLang="ko-KR" noProof="0" smtClean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2413" y="4622800"/>
            <a:ext cx="8672512" cy="1306513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ko-KR" noProof="0" smtClean="0"/>
              <a:t>Click to edit Master subtitle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C7203238-7B7D-4756-9155-B3D9085D104A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02178412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599719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B3F78EEF-E49D-4BF5-A014-23ED542853EF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8067606"/>
      </p:ext>
    </p:extLst>
  </p:cSld>
  <p:clrMapOvr>
    <a:masterClrMapping/>
  </p:clrMapOvr>
  <p:transition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71500903-6667-4B79-BDAB-C63227850E29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7123773"/>
      </p:ext>
    </p:extLst>
  </p:cSld>
  <p:clrMapOvr>
    <a:masterClrMapping/>
  </p:clrMapOvr>
  <p:transition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3400" y="976313"/>
            <a:ext cx="4114800" cy="253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800600" y="976313"/>
            <a:ext cx="4114800" cy="253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84E45C75-84D3-4D02-947F-9B9726A32E7A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63597965"/>
      </p:ext>
    </p:extLst>
  </p:cSld>
  <p:clrMapOvr>
    <a:masterClrMapping/>
  </p:clrMapOvr>
  <p:transition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0ECB788C-2114-4489-B210-A78F8DE5BC29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33211738"/>
      </p:ext>
    </p:extLst>
  </p:cSld>
  <p:clrMapOvr>
    <a:masterClrMapping/>
  </p:clrMapOvr>
  <p:transition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EBC049A9-0869-4942-BBFC-3E42BAB14272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31749776"/>
      </p:ext>
    </p:extLst>
  </p:cSld>
  <p:clrMapOvr>
    <a:masterClrMapping/>
  </p:clrMapOvr>
  <p:transition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E5A7C5E2-7CEF-4731-8A57-C8A981CFCEED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63940238"/>
      </p:ext>
    </p:extLst>
  </p:cSld>
  <p:clrMapOvr>
    <a:masterClrMapping/>
  </p:clrMapOvr>
  <p:transition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E9D8C938-24A1-43DA-9B45-AA7017A4078D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50115325"/>
      </p:ext>
    </p:extLst>
  </p:cSld>
  <p:clrMapOvr>
    <a:masterClrMapping/>
  </p:clrMapOvr>
  <p:transition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BAEA3346-DCCC-4796-8B95-982FCF63B526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07694709"/>
      </p:ext>
    </p:extLst>
  </p:cSld>
  <p:clrMapOvr>
    <a:masterClrMapping/>
  </p:clrMapOvr>
  <p:transition>
    <p:wipe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7E9D2304-163E-404B-BF6B-8FA2E4B43128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34981754"/>
      </p:ext>
    </p:extLst>
  </p:cSld>
  <p:clrMapOvr>
    <a:masterClrMapping/>
  </p:clrMapOvr>
  <p:transition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19900" y="12700"/>
            <a:ext cx="2095500" cy="349726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3400" y="12700"/>
            <a:ext cx="6134100" cy="349726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F97A8854-4FF4-4190-A788-8D5612F79DEC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2823372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- </a:t>
            </a:r>
            <a:fld id="{9D3D3CC5-E356-4952-AB41-B020EFE7ABC9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7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3400" y="12700"/>
            <a:ext cx="8382000" cy="944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533400" y="976313"/>
            <a:ext cx="4114800" cy="25336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800600" y="976313"/>
            <a:ext cx="4114800" cy="25336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152400" y="6537325"/>
            <a:ext cx="2133600" cy="244475"/>
          </a:xfrm>
        </p:spPr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858000" y="6537325"/>
            <a:ext cx="2133600" cy="244475"/>
          </a:xfrm>
        </p:spPr>
        <p:txBody>
          <a:bodyPr/>
          <a:lstStyle>
            <a:lvl1pPr>
              <a:defRPr>
                <a:latin typeface="맑은 고딕" panose="020B0503020000020004" pitchFamily="50" charset="-127"/>
              </a:defRPr>
            </a:lvl1pPr>
          </a:lstStyle>
          <a:p>
            <a:fld id="{A343A750-C270-4A95-A30D-1449FF38B773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24045162"/>
      </p:ext>
    </p:extLst>
  </p:cSld>
  <p:clrMapOvr>
    <a:masterClrMapping/>
  </p:clrMapOvr>
  <p:transition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412875" y="4749800"/>
            <a:ext cx="7683913" cy="618067"/>
          </a:xfrm>
        </p:spPr>
        <p:txBody>
          <a:bodyPr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15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412875" y="5387211"/>
            <a:ext cx="6999288" cy="463255"/>
          </a:xfrm>
        </p:spPr>
        <p:txBody>
          <a:bodyPr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424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mo, Video etc. &quot;special&quot; slides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7213" y="2362200"/>
            <a:ext cx="6994362" cy="1508632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4000">
                <a:gradFill flip="none" rotWithShape="1">
                  <a:gsLst>
                    <a:gs pos="0">
                      <a:srgbClr val="F37A1F"/>
                    </a:gs>
                    <a:gs pos="86000">
                      <a:srgbClr val="F37A1F"/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7213" y="3881735"/>
            <a:ext cx="699436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8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7662" y="1447800"/>
            <a:ext cx="7683914" cy="742150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>
              <a:contourClr>
                <a:schemeClr val="tx1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6000" b="0" i="0" u="none" strike="noStrike" kern="1200" cap="none" spc="-150" normalizeH="0" baseline="0" noProof="0" dirty="0" smtClean="0">
                <a:ln w="11430"/>
                <a:gradFill>
                  <a:gsLst>
                    <a:gs pos="0">
                      <a:schemeClr val="tx2"/>
                    </a:gs>
                    <a:gs pos="88000">
                      <a:schemeClr val="tx2"/>
                    </a:gs>
                  </a:gsLst>
                  <a:lin ang="5400000"/>
                </a:gradFill>
                <a:effectLst/>
                <a:uLnTx/>
                <a:uFillTx/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895" y="6381328"/>
            <a:ext cx="1573554" cy="37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6961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b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443198"/>
          </a:xfrm>
        </p:spPr>
        <p:txBody>
          <a:bodyPr/>
          <a:lstStyle>
            <a:lvl1pPr>
              <a:defRPr sz="3200" b="0">
                <a:solidFill>
                  <a:srgbClr val="002060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7990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2003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e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66638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447800"/>
            <a:ext cx="8363938" cy="200054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8430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4766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34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8317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6137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voxdei\AppData\Local\Microsoft\Windows\Temporary Internet Files\Content.IE5\O8Q7IEXL\MC900434901[1]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6" y="316193"/>
            <a:ext cx="683520" cy="68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LargeTemplate_Readycopy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7693931" y="6241869"/>
            <a:ext cx="914402" cy="14935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91576" y="347134"/>
            <a:ext cx="7961899" cy="618067"/>
          </a:xfr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>
            <a:lvl1pPr>
              <a:defRPr lang="en-US" sz="2400" dirty="0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92688" y="984545"/>
            <a:ext cx="7960786" cy="463255"/>
          </a:xfrm>
        </p:spPr>
        <p:txBody>
          <a:bodyPr anchor="ctr" anchorCtr="0"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1" kern="120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7456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26"/>
          <p:cNvSpPr>
            <a:spLocks noChangeShapeType="1"/>
          </p:cNvSpPr>
          <p:nvPr userDrawn="1"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ko-KR" altLang="en-US" sz="3200" b="1" dirty="0" smtClean="0">
              <a:solidFill>
                <a:srgbClr val="000099"/>
              </a:solidFill>
              <a:latin typeface="Segoe UI"/>
              <a:ea typeface="맑은 고딕" panose="020B0503020000020004" pitchFamily="50" charset="-127"/>
            </a:endParaRPr>
          </a:p>
        </p:txBody>
      </p:sp>
      <p:grpSp>
        <p:nvGrpSpPr>
          <p:cNvPr id="4" name="Group 1032"/>
          <p:cNvGrpSpPr>
            <a:grpSpLocks/>
          </p:cNvGrpSpPr>
          <p:nvPr userDrawn="1"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5" name="Oval 1033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6" name="Oval 1034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7" name="Oval 1035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8" name="Oval 1036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9" name="Oval 1037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0" name="Oval 1038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1" name="Oval 1039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2" name="Oval 1040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3" name="Oval 1041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4" name="Oval 1042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5" name="Oval 1043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6" name="Oval 1044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7" name="Oval 1045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8" name="Oval 1046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19" name="Oval 1047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0" name="Oval 1048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1" name="Oval 1049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2" name="Oval 1050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3" name="Oval 1051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4" name="Oval 1052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5" name="Oval 1053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" name="Oval 1054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" name="Oval 1055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" name="Oval 1056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" name="Oval 1057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" name="Oval 1058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" name="Oval 1059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" name="Oval 1060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" name="Oval 1061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" name="Oval 1062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" name="Oval 1063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ko-KR" altLang="en-US" sz="3200" b="1" dirty="0" smtClean="0">
                <a:solidFill>
                  <a:srgbClr val="000099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</p:grpSp>
      <p:pic>
        <p:nvPicPr>
          <p:cNvPr id="36" name="Picture 1064" descr="j008825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1295400" cy="77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WordArt 1065"/>
          <p:cNvSpPr>
            <a:spLocks noChangeArrowheads="1" noChangeShapeType="1"/>
          </p:cNvSpPr>
          <p:nvPr userDrawn="1"/>
        </p:nvSpPr>
        <p:spPr bwMode="auto">
          <a:xfrm flipV="1">
            <a:off x="1763713" y="1341438"/>
            <a:ext cx="5638800" cy="396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en-US" altLang="ko-KR" sz="3600" b="1" kern="10" dirty="0" smtClean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궁서"/>
                <a:ea typeface="궁서"/>
              </a:rPr>
              <a:t>___________</a:t>
            </a:r>
            <a:endParaRPr lang="ko-KR" altLang="en-US" sz="3600" b="1" kern="10" dirty="0" smtClean="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/>
                </a:outerShdw>
              </a:effectLst>
              <a:latin typeface="궁서"/>
              <a:ea typeface="궁서"/>
            </a:endParaRPr>
          </a:p>
        </p:txBody>
      </p:sp>
    </p:spTree>
    <p:extLst>
      <p:ext uri="{BB962C8B-B14F-4D97-AF65-F5344CB8AC3E}">
        <p14:creationId xmlns:p14="http://schemas.microsoft.com/office/powerpoint/2010/main" val="1977162238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1341438"/>
          </a:xfrm>
          <a:prstGeom prst="rect">
            <a:avLst/>
          </a:prstGeom>
          <a:solidFill>
            <a:srgbClr val="808080"/>
          </a:solidFill>
          <a:ln>
            <a:noFill/>
          </a:ln>
          <a:extLst/>
        </p:spPr>
        <p:txBody>
          <a:bodyPr wrap="none" anchor="ctr"/>
          <a:lstStyle/>
          <a:p>
            <a:endParaRPr lang="ko-KR" altLang="en-US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직사각형 3"/>
          <p:cNvSpPr/>
          <p:nvPr userDrawn="1"/>
        </p:nvSpPr>
        <p:spPr>
          <a:xfrm>
            <a:off x="0" y="0"/>
            <a:ext cx="7212013" cy="142875"/>
          </a:xfrm>
          <a:prstGeom prst="rect">
            <a:avLst/>
          </a:prstGeom>
          <a:solidFill>
            <a:srgbClr val="D2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srgbClr val="FFFFFF"/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6386513" y="0"/>
            <a:ext cx="2763837" cy="1428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srgbClr val="FFFFFF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0142408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bg>
      <p:bgPr>
        <a:gradFill>
          <a:gsLst>
            <a:gs pos="0">
              <a:srgbClr val="666699"/>
            </a:gs>
            <a:gs pos="100000">
              <a:srgbClr val="2F2F4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219" name="Group 2"/>
          <p:cNvGrpSpPr>
            <a:grpSpLocks/>
          </p:cNvGrpSpPr>
          <p:nvPr userDrawn="1"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220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21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22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23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24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25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26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rgbClr val="666699">
                    <a:gamma/>
                    <a:shade val="90980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27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28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29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0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1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2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30196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3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313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4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0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5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0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6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7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352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8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352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39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0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1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57647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2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3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4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5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6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7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8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49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50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51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51373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latinLnBrk="0">
                <a:defRPr/>
              </a:pPr>
              <a:endParaRPr lang="ko-KR" altLang="ko-KR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맑은 고딕" panose="020B0503020000020004" pitchFamily="50" charset="-127"/>
              </a:endParaRPr>
            </a:p>
          </p:txBody>
        </p:sp>
        <p:sp>
          <p:nvSpPr>
            <p:cNvPr id="252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53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54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55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56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57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58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59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0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1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2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3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4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5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6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7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8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69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0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1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2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3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4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5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6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7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8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79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0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1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2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3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4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5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6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7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8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89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0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1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2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3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4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5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6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7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8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299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0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1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2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3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4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5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6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7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8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09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0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1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2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3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4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5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6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7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8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19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0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1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2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3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4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5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6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7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8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29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0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1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2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3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4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5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6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7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8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39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0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1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2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666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3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4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5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6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7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8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49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0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1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2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3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4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5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6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7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8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59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0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1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2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3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4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5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6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7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8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7843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69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0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1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2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3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4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5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6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7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8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79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0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1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2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3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4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5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8470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6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882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7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8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89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0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1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2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3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4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5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6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7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8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399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0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1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2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3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4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5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6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7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8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09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0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1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2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B5B89"/>
                </a:gs>
                <a:gs pos="100000">
                  <a:srgbClr val="5B5B89">
                    <a:gamma/>
                    <a:shade val="81961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3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4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5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6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7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8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19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0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1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2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3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4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5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6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7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8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29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764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30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31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69804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32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7568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33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666699">
                    <a:gamma/>
                    <a:shade val="9098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34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rgbClr val="52527C"/>
                </a:gs>
                <a:gs pos="100000">
                  <a:srgbClr val="52527C">
                    <a:gamma/>
                    <a:shade val="39216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6152054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dirty="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dirty="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09D5A2F-89C4-4A18-8535-3DD8A7EBBCE0}" type="slidenum">
              <a:rPr kumimoji="0" lang="ko-KR" altLang="en-US" smtClean="0">
                <a:solidFill>
                  <a:srgbClr val="000000"/>
                </a:solidFill>
                <a:latin typeface="Segoe U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 dirty="0">
              <a:solidFill>
                <a:srgbClr val="000000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4522580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6465387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gradFill>
          <a:gsLst>
            <a:gs pos="0">
              <a:srgbClr val="800000"/>
            </a:gs>
            <a:gs pos="100000">
              <a:srgbClr val="FF99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2"/>
          <p:cNvGrpSpPr>
            <a:grpSpLocks/>
          </p:cNvGrpSpPr>
          <p:nvPr userDrawn="1"/>
        </p:nvGrpSpPr>
        <p:grpSpPr bwMode="auto">
          <a:xfrm>
            <a:off x="14602" y="-478"/>
            <a:ext cx="9140825" cy="6851650"/>
            <a:chOff x="0" y="0"/>
            <a:chExt cx="5758" cy="4316"/>
          </a:xfrm>
        </p:grpSpPr>
        <p:sp>
          <p:nvSpPr>
            <p:cNvPr id="43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4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5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rgbClr val="800000"/>
                </a:gs>
                <a:gs pos="50000">
                  <a:srgbClr val="800000">
                    <a:gamma/>
                    <a:tint val="81961"/>
                    <a:invGamma/>
                  </a:srgbClr>
                </a:gs>
                <a:gs pos="100000">
                  <a:srgbClr val="800000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rgbClr val="800000"/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53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54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latinLnBrk="0">
                <a:defRPr/>
              </a:pPr>
              <a:endParaRPr lang="ko-KR" altLang="en-US" kern="0" dirty="0" smtClean="0">
                <a:solidFill>
                  <a:srgbClr val="FFFFFF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grpSp>
          <p:nvGrpSpPr>
            <p:cNvPr id="55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56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57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58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59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0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1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2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3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4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5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6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7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8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9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0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1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2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3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4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5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00000"/>
                  </a:gs>
                  <a:gs pos="100000">
                    <a:srgbClr val="FF99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6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7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8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9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80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latinLnBrk="0">
                  <a:defRPr/>
                </a:pPr>
                <a:endParaRPr lang="ko-KR" altLang="en-US" kern="0" dirty="0" smtClean="0">
                  <a:solidFill>
                    <a:srgbClr val="FFFFFF"/>
                  </a:solidFill>
                  <a:latin typeface="Segoe UI"/>
                  <a:ea typeface="맑은 고딕" panose="020B0503020000020004" pitchFamily="50" charset="-127"/>
                </a:endParaRPr>
              </a:p>
            </p:txBody>
          </p:sp>
        </p:grp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695835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C:\Documents and Settings\Pennie\My Documents\Denise Begley Template\arrowCONTENT8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306466"/>
            <a:ext cx="9144001" cy="3037854"/>
          </a:xfrm>
          <a:prstGeom prst="rect">
            <a:avLst/>
          </a:prstGeom>
          <a:noFill/>
        </p:spPr>
      </p:pic>
      <p:pic>
        <p:nvPicPr>
          <p:cNvPr id="11" name="Picture 4" descr="C:\Documents and Settings\Pennie\My Documents\Denise Begley Template\arrowsSMALLCONTENT4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4565" y="3369741"/>
            <a:ext cx="5210977" cy="1672998"/>
          </a:xfrm>
          <a:prstGeom prst="rect">
            <a:avLst/>
          </a:prstGeom>
          <a:noFill/>
        </p:spPr>
      </p:pic>
      <p:pic>
        <p:nvPicPr>
          <p:cNvPr id="14" name="Picture 5" descr="C:\Documents and Settings\Pennie\My Documents\Denise Begley Template\shadow_peopleTITLE6.png"/>
          <p:cNvPicPr>
            <a:picLocks noChangeAspect="1" noChangeArrowheads="1"/>
          </p:cNvPicPr>
          <p:nvPr userDrawn="1"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484742" y="496049"/>
            <a:ext cx="4034867" cy="374544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9750" y="620713"/>
            <a:ext cx="8001000" cy="838200"/>
          </a:xfrm>
        </p:spPr>
        <p:txBody>
          <a:bodyPr lIns="0" anchor="t"/>
          <a:lstStyle>
            <a:lvl1pPr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sz="2800" dirty="0" smtClean="0">
                <a:solidFill>
                  <a:srgbClr val="FF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Subtitle color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9750" y="2074863"/>
            <a:ext cx="8001000" cy="4114800"/>
          </a:xfrm>
        </p:spPr>
        <p:txBody>
          <a:bodyPr lIns="0"/>
          <a:lstStyle>
            <a:lvl1pPr>
              <a:buFontTx/>
              <a:buBlip>
                <a:blip r:embed="rId5"/>
              </a:buBlip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buFontTx/>
              <a:buBlip>
                <a:blip r:embed="rId5"/>
              </a:buBlip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buFontTx/>
              <a:buBlip>
                <a:blip r:embed="rId5"/>
              </a:buBlip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buFontTx/>
              <a:buBlip>
                <a:blip r:embed="rId5"/>
              </a:buBlip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buFontTx/>
              <a:buBlip>
                <a:blip r:embed="rId5"/>
              </a:buBlip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6521986"/>
            <a:ext cx="9144000" cy="336014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7391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45F0E3E-15F4-4EE9-BF23-F4AD2352D003}" type="slidenum">
              <a:rPr kumimoji="0" lang="en-US" altLang="ko-KR" smtClean="0">
                <a:solidFill>
                  <a:srgbClr val="000000"/>
                </a:solidFill>
                <a:latin typeface="Segoe U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altLang="ko-KR" dirty="0">
              <a:solidFill>
                <a:srgbClr val="000000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297500060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1A20A1E-46E0-4835-AE90-756673AFD76B}" type="slidenum">
              <a:rPr kumimoji="0" lang="en-US" altLang="ko-KR" smtClean="0">
                <a:solidFill>
                  <a:srgbClr val="000000"/>
                </a:solidFill>
                <a:latin typeface="Segoe U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altLang="ko-KR" dirty="0">
              <a:solidFill>
                <a:srgbClr val="000000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368791025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85800" y="546096"/>
            <a:ext cx="7772400" cy="9144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7" name="내용 개체 틀 6"/>
          <p:cNvSpPr>
            <a:spLocks noGrp="1"/>
          </p:cNvSpPr>
          <p:nvPr>
            <p:ph sz="quarter" idx="10"/>
          </p:nvPr>
        </p:nvSpPr>
        <p:spPr>
          <a:xfrm>
            <a:off x="788193" y="1627185"/>
            <a:ext cx="7567613" cy="50450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904300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030" y="3717032"/>
            <a:ext cx="7772400" cy="89854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ko-KR" altLang="en-US" sz="3600" dirty="0">
                <a:solidFill>
                  <a:srgbClr val="0A3255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3377714"/>
            <a:ext cx="3236784" cy="400110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kumimoji="0" lang="ko-KR" altLang="en-US" sz="2000" dirty="0">
                <a:solidFill>
                  <a:srgbClr val="F39B1F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954AB-050A-440B-A519-D348CF6C8261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4771407" y="0"/>
            <a:ext cx="4372593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79512" y="3449722"/>
            <a:ext cx="0" cy="10045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부제목 2"/>
          <p:cNvSpPr txBox="1">
            <a:spLocks/>
          </p:cNvSpPr>
          <p:nvPr userDrawn="1"/>
        </p:nvSpPr>
        <p:spPr>
          <a:xfrm>
            <a:off x="673423" y="5398368"/>
            <a:ext cx="396044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다음_Regular" pitchFamily="2" charset="-127"/>
                <a:ea typeface="다음_Regular" pitchFamily="2" charset="-127"/>
              </a:defRPr>
            </a:lvl1pPr>
            <a:lvl2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2pPr>
            <a:lvl3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3pPr>
            <a:lvl4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4pPr>
            <a:lvl5pPr indent="0" algn="ctr" defTabSz="914400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ko-KR" altLang="en-US" dirty="0">
                <a:solidFill>
                  <a:prstClr val="black">
                    <a:tint val="75000"/>
                  </a:prstClr>
                </a:solidFill>
              </a:rPr>
              <a:t>채종서 </a:t>
            </a:r>
            <a:r>
              <a:rPr lang="en-US" altLang="ko-KR" dirty="0" smtClean="0">
                <a:solidFill>
                  <a:srgbClr val="F99D1C"/>
                </a:solidFill>
              </a:rPr>
              <a:t>PTIA </a:t>
            </a:r>
            <a:r>
              <a:rPr lang="ko-KR" altLang="en-US" dirty="0" smtClean="0">
                <a:solidFill>
                  <a:srgbClr val="F99D1C"/>
                </a:solidFill>
              </a:rPr>
              <a:t>대표</a:t>
            </a:r>
            <a:endParaRPr lang="en-US" dirty="0">
              <a:solidFill>
                <a:srgbClr val="F99D1C"/>
              </a:solidFill>
            </a:endParaRPr>
          </a:p>
        </p:txBody>
      </p:sp>
      <p:sp>
        <p:nvSpPr>
          <p:cNvPr id="13" name="부제목 2"/>
          <p:cNvSpPr txBox="1">
            <a:spLocks/>
          </p:cNvSpPr>
          <p:nvPr userDrawn="1"/>
        </p:nvSpPr>
        <p:spPr>
          <a:xfrm>
            <a:off x="673423" y="5686400"/>
            <a:ext cx="2984376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600" dirty="0" smtClean="0">
                <a:solidFill>
                  <a:prstClr val="black">
                    <a:tint val="75000"/>
                  </a:prstClr>
                </a:solidFill>
                <a:latin typeface="다음_Regular" pitchFamily="2" charset="-127"/>
                <a:ea typeface="다음_Regular" pitchFamily="2" charset="-127"/>
              </a:rPr>
              <a:t>ptia@outlook.com</a:t>
            </a:r>
            <a:endParaRPr lang="ko-KR" altLang="en-US" sz="1600" dirty="0">
              <a:solidFill>
                <a:prstClr val="black">
                  <a:tint val="75000"/>
                </a:prstClr>
              </a:solidFill>
              <a:latin typeface="다음_Regular" pitchFamily="2" charset="-127"/>
              <a:ea typeface="다음_Regular" pitchFamily="2" charset="-127"/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640135" y="5436468"/>
            <a:ext cx="0" cy="527484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G:\11 이미지 모음\MVP Logo Kit With Enhancements\MVP_BlackOnl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0892"/>
            <a:ext cx="407625" cy="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7702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85800" y="546096"/>
            <a:ext cx="7772400" cy="9144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7" name="내용 개체 틀 6"/>
          <p:cNvSpPr>
            <a:spLocks noGrp="1"/>
          </p:cNvSpPr>
          <p:nvPr>
            <p:ph sz="quarter" idx="10"/>
          </p:nvPr>
        </p:nvSpPr>
        <p:spPr>
          <a:xfrm>
            <a:off x="788193" y="1627185"/>
            <a:ext cx="7567613" cy="50450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03903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voxdei\AppData\Local\Microsoft\Windows\Temporary Internet Files\Content.IE5\O8Q7IEXL\MC900434901[1]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6" y="316193"/>
            <a:ext cx="683520" cy="68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LargeTemplate_Readycopy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7693931" y="6241869"/>
            <a:ext cx="914402" cy="14935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91576" y="347134"/>
            <a:ext cx="7961899" cy="618067"/>
          </a:xfr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>
            <a:lvl1pPr>
              <a:defRPr lang="en-US" sz="2400" dirty="0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92688" y="984545"/>
            <a:ext cx="7960786" cy="463255"/>
          </a:xfrm>
        </p:spPr>
        <p:txBody>
          <a:bodyPr anchor="ctr" anchorCtr="0"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1" kern="1200" dirty="0">
                <a:solidFill>
                  <a:schemeClr val="accent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794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3" descr="한글로고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4"/>
            <a:ext cx="20716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0825" y="3857628"/>
            <a:ext cx="6436855" cy="38779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4813701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3" descr="한글로고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4"/>
            <a:ext cx="20716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0825" y="3857628"/>
            <a:ext cx="6436855" cy="38779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1530472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3"/>
          <p:cNvSpPr/>
          <p:nvPr userDrawn="1"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rgbClr val="31B6FD">
                  <a:lumMod val="75000"/>
                </a:srgbClr>
              </a:gs>
              <a:gs pos="90000">
                <a:srgbClr val="31B6FD">
                  <a:lumMod val="60000"/>
                  <a:lumOff val="40000"/>
                </a:srgbClr>
              </a:gs>
            </a:gsLst>
            <a:lin ang="5400000" scaled="0"/>
          </a:gra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en-US" kern="0" dirty="0">
              <a:solidFill>
                <a:prstClr val="white"/>
              </a:solidFill>
              <a:latin typeface="Candara"/>
              <a:ea typeface="맑은 고딕" panose="020B0503020000020004" pitchFamily="50" charset="-127"/>
            </a:endParaRPr>
          </a:p>
        </p:txBody>
      </p:sp>
      <p:grpSp>
        <p:nvGrpSpPr>
          <p:cNvPr id="4" name="Group 15"/>
          <p:cNvGrpSpPr>
            <a:grpSpLocks noChangeAspect="1"/>
          </p:cNvGrpSpPr>
          <p:nvPr userDrawn="1"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rgbClr val="C6E7FC">
                <a:alpha val="29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rgbClr val="C6E7FC">
                <a:alpha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  <p:sp useBgFill="1">
          <p:nvSpPr>
            <p:cNvPr id="9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en-US" kern="0" dirty="0">
                <a:solidFill>
                  <a:prstClr val="black"/>
                </a:solidFill>
                <a:latin typeface="Segoe UI"/>
                <a:ea typeface="맑은 고딕" panose="020B0503020000020004" pitchFamily="50" charset="-127"/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9436" y="685801"/>
            <a:ext cx="8363938" cy="4985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7304420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D2FE362-4C88-41F0-AB3A-C7048C879C33}" type="slidenum">
              <a:rPr kumimoji="0" lang="en-US" altLang="ko-KR" smtClean="0">
                <a:solidFill>
                  <a:srgbClr val="FFFFFF"/>
                </a:solidFill>
                <a:latin typeface="Segoe U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altLang="ko-KR" dirty="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1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FFFFFF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51000161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51"/>
          <p:cNvSpPr>
            <a:spLocks noChangeArrowheads="1"/>
          </p:cNvSpPr>
          <p:nvPr userDrawn="1"/>
        </p:nvSpPr>
        <p:spPr bwMode="gray">
          <a:xfrm flipH="1">
            <a:off x="8915400" y="0"/>
            <a:ext cx="228600" cy="685800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100000">
                <a:srgbClr val="000000">
                  <a:gamma/>
                  <a:tint val="23529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24" name="Rectangle 52"/>
          <p:cNvSpPr>
            <a:spLocks noChangeArrowheads="1"/>
          </p:cNvSpPr>
          <p:nvPr userDrawn="1"/>
        </p:nvSpPr>
        <p:spPr bwMode="gray">
          <a:xfrm flipH="1">
            <a:off x="903288" y="1060450"/>
            <a:ext cx="8012112" cy="196850"/>
          </a:xfrm>
          <a:prstGeom prst="rect">
            <a:avLst/>
          </a:prstGeom>
          <a:gradFill rotWithShape="0">
            <a:gsLst>
              <a:gs pos="0">
                <a:srgbClr val="000000"/>
              </a:gs>
              <a:gs pos="100000">
                <a:srgbClr val="000000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25" name="Rectangle 53"/>
          <p:cNvSpPr>
            <a:spLocks noChangeArrowheads="1"/>
          </p:cNvSpPr>
          <p:nvPr userDrawn="1"/>
        </p:nvSpPr>
        <p:spPr bwMode="gray">
          <a:xfrm flipH="1">
            <a:off x="904875" y="87313"/>
            <a:ext cx="355600" cy="350837"/>
          </a:xfrm>
          <a:prstGeom prst="rect">
            <a:avLst/>
          </a:prstGeom>
          <a:solidFill>
            <a:srgbClr val="C68D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gray">
          <a:xfrm flipH="1">
            <a:off x="190500" y="87313"/>
            <a:ext cx="354013" cy="350837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27" name="Rectangle 55"/>
          <p:cNvSpPr>
            <a:spLocks noChangeArrowheads="1"/>
          </p:cNvSpPr>
          <p:nvPr userDrawn="1"/>
        </p:nvSpPr>
        <p:spPr bwMode="gray">
          <a:xfrm flipH="1">
            <a:off x="541338" y="441325"/>
            <a:ext cx="8374062" cy="5207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28" name="Rectangle 56"/>
          <p:cNvSpPr>
            <a:spLocks noChangeArrowheads="1"/>
          </p:cNvSpPr>
          <p:nvPr userDrawn="1"/>
        </p:nvSpPr>
        <p:spPr bwMode="gray">
          <a:xfrm flipV="1">
            <a:off x="708025" y="803275"/>
            <a:ext cx="8207375" cy="306388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29" name="Rectangle 57"/>
          <p:cNvSpPr>
            <a:spLocks noChangeArrowheads="1"/>
          </p:cNvSpPr>
          <p:nvPr userDrawn="1"/>
        </p:nvSpPr>
        <p:spPr bwMode="gray">
          <a:xfrm flipH="1">
            <a:off x="549275" y="438150"/>
            <a:ext cx="357188" cy="349250"/>
          </a:xfrm>
          <a:prstGeom prst="rect">
            <a:avLst/>
          </a:prstGeom>
          <a:solidFill>
            <a:srgbClr val="47B5C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30" name="Line 58"/>
          <p:cNvSpPr>
            <a:spLocks noChangeShapeType="1"/>
          </p:cNvSpPr>
          <p:nvPr userDrawn="1"/>
        </p:nvSpPr>
        <p:spPr bwMode="gray">
          <a:xfrm flipH="1">
            <a:off x="125413" y="787400"/>
            <a:ext cx="8807450" cy="0"/>
          </a:xfrm>
          <a:prstGeom prst="line">
            <a:avLst/>
          </a:prstGeom>
          <a:noFill/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31" name="Line 59"/>
          <p:cNvSpPr>
            <a:spLocks noChangeShapeType="1"/>
          </p:cNvSpPr>
          <p:nvPr userDrawn="1"/>
        </p:nvSpPr>
        <p:spPr bwMode="gray">
          <a:xfrm flipH="1">
            <a:off x="125413" y="1109663"/>
            <a:ext cx="8782050" cy="0"/>
          </a:xfrm>
          <a:prstGeom prst="line">
            <a:avLst/>
          </a:prstGeom>
          <a:noFill/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32" name="Oval 60"/>
          <p:cNvSpPr>
            <a:spLocks noChangeArrowheads="1"/>
          </p:cNvSpPr>
          <p:nvPr userDrawn="1"/>
        </p:nvSpPr>
        <p:spPr bwMode="gray">
          <a:xfrm>
            <a:off x="546100" y="787400"/>
            <a:ext cx="355600" cy="322263"/>
          </a:xfrm>
          <a:prstGeom prst="ellipse">
            <a:avLst/>
          </a:prstGeom>
          <a:solidFill>
            <a:srgbClr val="000000"/>
          </a:solidFill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grpSp>
        <p:nvGrpSpPr>
          <p:cNvPr id="33" name="Group 61"/>
          <p:cNvGrpSpPr>
            <a:grpSpLocks/>
          </p:cNvGrpSpPr>
          <p:nvPr userDrawn="1"/>
        </p:nvGrpSpPr>
        <p:grpSpPr bwMode="auto">
          <a:xfrm>
            <a:off x="190500" y="0"/>
            <a:ext cx="1071563" cy="1219200"/>
            <a:chOff x="120" y="0"/>
            <a:chExt cx="675" cy="864"/>
          </a:xfrm>
        </p:grpSpPr>
        <p:sp>
          <p:nvSpPr>
            <p:cNvPr id="34" name="Line 62"/>
            <p:cNvSpPr>
              <a:spLocks noChangeShapeType="1"/>
            </p:cNvSpPr>
            <p:nvPr/>
          </p:nvSpPr>
          <p:spPr bwMode="gray">
            <a:xfrm flipH="1">
              <a:off x="120" y="0"/>
              <a:ext cx="0" cy="864"/>
            </a:xfrm>
            <a:prstGeom prst="line">
              <a:avLst/>
            </a:prstGeom>
            <a:noFill/>
            <a:ln w="6350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eaLnBrk="0" latinLnBrk="0" hangingPunct="0">
                <a:defRPr/>
              </a:pPr>
              <a:endParaRPr kumimoji="0" lang="ko-KR" altLang="en-US" kern="0" dirty="0" smtClean="0">
                <a:solidFill>
                  <a:srgbClr val="000000"/>
                </a:solidFill>
                <a:latin typeface="Times New Roman" pitchFamily="18" charset="0"/>
                <a:ea typeface="맑은 고딕" panose="020B0503020000020004" pitchFamily="50" charset="-127"/>
              </a:endParaRPr>
            </a:p>
          </p:txBody>
        </p:sp>
        <p:sp>
          <p:nvSpPr>
            <p:cNvPr id="35" name="Line 63"/>
            <p:cNvSpPr>
              <a:spLocks noChangeShapeType="1"/>
            </p:cNvSpPr>
            <p:nvPr/>
          </p:nvSpPr>
          <p:spPr bwMode="gray">
            <a:xfrm flipH="1">
              <a:off x="569" y="0"/>
              <a:ext cx="0" cy="864"/>
            </a:xfrm>
            <a:prstGeom prst="line">
              <a:avLst/>
            </a:prstGeom>
            <a:noFill/>
            <a:ln w="6350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eaLnBrk="0" latinLnBrk="0" hangingPunct="0">
                <a:defRPr/>
              </a:pPr>
              <a:endParaRPr kumimoji="0" lang="ko-KR" altLang="en-US" kern="0" dirty="0" smtClean="0">
                <a:solidFill>
                  <a:srgbClr val="000000"/>
                </a:solidFill>
                <a:latin typeface="Times New Roman" pitchFamily="18" charset="0"/>
                <a:ea typeface="맑은 고딕" panose="020B0503020000020004" pitchFamily="50" charset="-127"/>
              </a:endParaRPr>
            </a:p>
          </p:txBody>
        </p:sp>
        <p:sp>
          <p:nvSpPr>
            <p:cNvPr id="36" name="Line 64"/>
            <p:cNvSpPr>
              <a:spLocks noChangeShapeType="1"/>
            </p:cNvSpPr>
            <p:nvPr/>
          </p:nvSpPr>
          <p:spPr bwMode="gray">
            <a:xfrm flipH="1">
              <a:off x="342" y="0"/>
              <a:ext cx="0" cy="864"/>
            </a:xfrm>
            <a:prstGeom prst="line">
              <a:avLst/>
            </a:prstGeom>
            <a:noFill/>
            <a:ln w="6350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eaLnBrk="0" latinLnBrk="0" hangingPunct="0">
                <a:defRPr/>
              </a:pPr>
              <a:endParaRPr kumimoji="0" lang="ko-KR" altLang="en-US" kern="0" dirty="0" smtClean="0">
                <a:solidFill>
                  <a:srgbClr val="000000"/>
                </a:solidFill>
                <a:latin typeface="Times New Roman" pitchFamily="18" charset="0"/>
                <a:ea typeface="맑은 고딕" panose="020B0503020000020004" pitchFamily="50" charset="-127"/>
              </a:endParaRPr>
            </a:p>
          </p:txBody>
        </p:sp>
        <p:sp>
          <p:nvSpPr>
            <p:cNvPr id="37" name="Line 65"/>
            <p:cNvSpPr>
              <a:spLocks noChangeShapeType="1"/>
            </p:cNvSpPr>
            <p:nvPr/>
          </p:nvSpPr>
          <p:spPr bwMode="gray">
            <a:xfrm flipH="1">
              <a:off x="795" y="0"/>
              <a:ext cx="0" cy="864"/>
            </a:xfrm>
            <a:prstGeom prst="line">
              <a:avLst/>
            </a:prstGeom>
            <a:noFill/>
            <a:ln w="6350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eaLnBrk="0" latinLnBrk="0" hangingPunct="0">
                <a:defRPr/>
              </a:pPr>
              <a:endParaRPr kumimoji="0" lang="ko-KR" altLang="en-US" kern="0" dirty="0" smtClean="0">
                <a:solidFill>
                  <a:srgbClr val="000000"/>
                </a:solidFill>
                <a:latin typeface="Times New Roman" pitchFamily="18" charset="0"/>
                <a:ea typeface="맑은 고딕" panose="020B0503020000020004" pitchFamily="50" charset="-127"/>
              </a:endParaRPr>
            </a:p>
          </p:txBody>
        </p:sp>
      </p:grpSp>
      <p:sp>
        <p:nvSpPr>
          <p:cNvPr id="38" name="Line 66"/>
          <p:cNvSpPr>
            <a:spLocks noChangeShapeType="1"/>
          </p:cNvSpPr>
          <p:nvPr userDrawn="1"/>
        </p:nvSpPr>
        <p:spPr bwMode="gray">
          <a:xfrm flipH="1">
            <a:off x="123825" y="438150"/>
            <a:ext cx="8807450" cy="0"/>
          </a:xfrm>
          <a:prstGeom prst="line">
            <a:avLst/>
          </a:prstGeom>
          <a:noFill/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39" name="Line 67"/>
          <p:cNvSpPr>
            <a:spLocks noChangeShapeType="1"/>
          </p:cNvSpPr>
          <p:nvPr userDrawn="1"/>
        </p:nvSpPr>
        <p:spPr bwMode="gray">
          <a:xfrm>
            <a:off x="123825" y="85725"/>
            <a:ext cx="1219200" cy="0"/>
          </a:xfrm>
          <a:prstGeom prst="line">
            <a:avLst/>
          </a:prstGeom>
          <a:noFill/>
          <a:ln w="6350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40" name="Rectangle 68"/>
          <p:cNvSpPr>
            <a:spLocks noChangeArrowheads="1"/>
          </p:cNvSpPr>
          <p:nvPr userDrawn="1"/>
        </p:nvSpPr>
        <p:spPr bwMode="gray">
          <a:xfrm flipV="1">
            <a:off x="6477000" y="6553200"/>
            <a:ext cx="2438400" cy="304800"/>
          </a:xfrm>
          <a:prstGeom prst="rect">
            <a:avLst/>
          </a:prstGeom>
          <a:solidFill>
            <a:srgbClr val="B7D5E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latinLnBrk="0" hangingPunct="0">
              <a:defRPr/>
            </a:pPr>
            <a:endParaRPr kumimoji="0" lang="ko-KR" altLang="en-US" kern="0" dirty="0" smtClean="0">
              <a:solidFill>
                <a:srgbClr val="000000"/>
              </a:solidFill>
              <a:latin typeface="Times New Roman" pitchFamily="18" charset="0"/>
              <a:ea typeface="맑은 고딕" panose="020B0503020000020004" pitchFamily="50" charset="-127"/>
            </a:endParaRPr>
          </a:p>
        </p:txBody>
      </p:sp>
      <p:sp>
        <p:nvSpPr>
          <p:cNvPr id="41" name="Rectangle 21"/>
          <p:cNvSpPr txBox="1">
            <a:spLocks noChangeArrowheads="1"/>
          </p:cNvSpPr>
          <p:nvPr userDrawn="1"/>
        </p:nvSpPr>
        <p:spPr bwMode="white">
          <a:xfrm>
            <a:off x="1331913" y="404813"/>
            <a:ext cx="755967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15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  <a:cs typeface="Arial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kumimoji="0" lang="ko-KR" altLang="en-US">
                <a:solidFill>
                  <a:srgbClr val="000000"/>
                </a:solidFill>
              </a:rPr>
              <a:t>마스터 제목 스타일 편집</a:t>
            </a:r>
          </a:p>
        </p:txBody>
      </p:sp>
      <p:sp>
        <p:nvSpPr>
          <p:cNvPr id="4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443663" y="6553200"/>
            <a:ext cx="23923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chemeClr val="bg1"/>
                </a:solidFill>
                <a:latin typeface="Verdana" pitchFamily="34" charset="0"/>
                <a:ea typeface="맑은 고딕" panose="020B0503020000020004" pitchFamily="50" charset="-127"/>
              </a:defRPr>
            </a:lvl1pPr>
          </a:lstStyle>
          <a:p>
            <a:pPr latinLnBrk="0">
              <a:defRPr/>
            </a:pPr>
            <a:endParaRPr kumimoji="0" lang="en-US" altLang="ko-KR" kern="0" dirty="0" smtClean="0">
              <a:solidFill>
                <a:srgbClr val="FFFFFF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19250" y="514351"/>
            <a:ext cx="7134124" cy="4985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45529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제목 및 차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31913" y="404813"/>
            <a:ext cx="7559675" cy="7207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차트 개체 틀 2"/>
          <p:cNvSpPr>
            <a:spLocks noGrp="1"/>
          </p:cNvSpPr>
          <p:nvPr>
            <p:ph type="chart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327025" y="6477000"/>
            <a:ext cx="2514600" cy="30480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6443663" y="6553200"/>
            <a:ext cx="2392362" cy="30480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dirty="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2133600" cy="304800"/>
          </a:xfrm>
          <a:prstGeom prst="rect">
            <a:avLst/>
          </a:prstGeom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AD7BD37-D175-4E8A-B7C7-0A47E19B17CE}" type="slidenum">
              <a:rPr kumimoji="0" lang="ko-KR" altLang="en-US" smtClean="0">
                <a:solidFill>
                  <a:srgbClr val="000000"/>
                </a:solidFill>
                <a:latin typeface="Segoe U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altLang="ko-KR" dirty="0">
              <a:solidFill>
                <a:srgbClr val="000000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482352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67812" y="1308101"/>
            <a:ext cx="4126523" cy="212981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35012" y="1308101"/>
            <a:ext cx="4127988" cy="212981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7666" y="6599239"/>
            <a:ext cx="238857" cy="122237"/>
          </a:xfrm>
          <a:prstGeom prst="rect">
            <a:avLst/>
          </a:prstGeom>
          <a:ln/>
        </p:spPr>
        <p:txBody>
          <a:bodyPr/>
          <a:lstStyle>
            <a:lvl1pPr>
              <a:defRPr>
                <a:ea typeface="맑은 고딕" panose="020B0503020000020004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C7C1C94-085D-4C75-9497-0C7EA98E558C}" type="slidenum">
              <a:rPr kumimoji="0" lang="en-GB" altLang="en-GB" smtClean="0">
                <a:solidFill>
                  <a:srgbClr val="000000"/>
                </a:solidFill>
                <a:latin typeface="Segoe UI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GB" altLang="en-GB" dirty="0">
              <a:solidFill>
                <a:srgbClr val="000000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03582168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064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C1ABFE-BAAF-4F12-BAC6-183D9379EE3D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88578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81200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9900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8435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727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574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35120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pic>
        <p:nvPicPr>
          <p:cNvPr id="4" name="Picture 14" descr="simbol_0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6337" y="6165305"/>
            <a:ext cx="53175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675401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64173" y="1882780"/>
            <a:ext cx="8018585" cy="1496135"/>
          </a:xfrm>
        </p:spPr>
        <p:txBody>
          <a:bodyPr/>
          <a:lstStyle>
            <a:lvl5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pic>
        <p:nvPicPr>
          <p:cNvPr id="4" name="Picture 14" descr="simbol_0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6337" y="6165305"/>
            <a:ext cx="53175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959778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435" y="4407049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435" y="3963360"/>
            <a:ext cx="7772400" cy="4435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889254867"/>
      </p:ext>
    </p:extLst>
  </p:cSld>
  <p:clrMapOvr>
    <a:masterClrMapping/>
  </p:clrMapOvr>
  <p:transition advClick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64173" y="1882778"/>
            <a:ext cx="3938954" cy="24748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3804" y="1882778"/>
            <a:ext cx="3938954" cy="24748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93419196"/>
      </p:ext>
    </p:extLst>
  </p:cSld>
  <p:clrMapOvr>
    <a:masterClrMapping/>
  </p:clrMapOvr>
  <p:transition advClick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00450"/>
            <a:ext cx="4040066" cy="8744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21670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306" y="1300450"/>
            <a:ext cx="4041531" cy="8744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306" y="2174875"/>
            <a:ext cx="4041531" cy="21670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2512048"/>
      </p:ext>
    </p:extLst>
  </p:cSld>
  <p:clrMapOvr>
    <a:masterClrMapping/>
  </p:clrMapOvr>
  <p:transition advClick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3" name="Picture 14" descr="simbol_0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6337" y="6165305"/>
            <a:ext cx="53175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21986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416CE0-ACED-43AF-A653-7B99DA1C2114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18676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21452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28195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249"/>
            <a:ext cx="3008435" cy="35120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468437187"/>
      </p:ext>
    </p:extLst>
  </p:cSld>
  <p:clrMapOvr>
    <a:masterClrMapping/>
  </p:clrMapOvr>
  <p:transition advClick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166" y="612779"/>
            <a:ext cx="5486400" cy="6282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166" y="5367486"/>
            <a:ext cx="5486400" cy="35120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61966939"/>
      </p:ext>
    </p:extLst>
  </p:cSld>
  <p:clrMapOvr>
    <a:masterClrMapping/>
  </p:clrMapOvr>
  <p:transition advClick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098790" y="1882776"/>
            <a:ext cx="1483968" cy="4616990"/>
          </a:xfrm>
        </p:spPr>
        <p:txBody>
          <a:bodyPr vert="eaVert"/>
          <a:lstStyle>
            <a:lvl5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4732327"/>
      </p:ext>
    </p:extLst>
  </p:cSld>
  <p:clrMapOvr>
    <a:masterClrMapping/>
  </p:clrMapOvr>
  <p:transition advClick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78112" y="555625"/>
            <a:ext cx="2004646" cy="58896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467" y="555625"/>
            <a:ext cx="1483968" cy="5889625"/>
          </a:xfrm>
        </p:spPr>
        <p:txBody>
          <a:bodyPr vert="eaVert"/>
          <a:lstStyle>
            <a:lvl5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64961408"/>
      </p:ext>
    </p:extLst>
  </p:cSld>
  <p:clrMapOvr>
    <a:masterClrMapping/>
  </p:clrMapOvr>
  <p:transition advClick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07991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5878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19235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40887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609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6" Type="http://schemas.openxmlformats.org/officeDocument/2006/relationships/image" Target="../media/image38.jpeg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9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13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32.xml"/><Relationship Id="rId16" Type="http://schemas.openxmlformats.org/officeDocument/2006/relationships/image" Target="../media/image38.jpeg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Relationship Id="rId14" Type="http://schemas.openxmlformats.org/officeDocument/2006/relationships/slideLayout" Target="../slideLayouts/slideLayout14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5" Type="http://schemas.openxmlformats.org/officeDocument/2006/relationships/image" Target="../media/image22.png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Relationship Id="rId14" Type="http://schemas.openxmlformats.org/officeDocument/2006/relationships/image" Target="../media/image21.jp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slideLayout" Target="../slideLayouts/slideLayout180.xml"/><Relationship Id="rId18" Type="http://schemas.openxmlformats.org/officeDocument/2006/relationships/slideLayout" Target="../slideLayouts/slideLayout185.xml"/><Relationship Id="rId26" Type="http://schemas.openxmlformats.org/officeDocument/2006/relationships/slideLayout" Target="../slideLayouts/slideLayout193.xml"/><Relationship Id="rId3" Type="http://schemas.openxmlformats.org/officeDocument/2006/relationships/slideLayout" Target="../slideLayouts/slideLayout170.xml"/><Relationship Id="rId21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79.xml"/><Relationship Id="rId17" Type="http://schemas.openxmlformats.org/officeDocument/2006/relationships/slideLayout" Target="../slideLayouts/slideLayout184.xml"/><Relationship Id="rId25" Type="http://schemas.openxmlformats.org/officeDocument/2006/relationships/slideLayout" Target="../slideLayouts/slideLayout192.xml"/><Relationship Id="rId2" Type="http://schemas.openxmlformats.org/officeDocument/2006/relationships/slideLayout" Target="../slideLayouts/slideLayout169.xml"/><Relationship Id="rId16" Type="http://schemas.openxmlformats.org/officeDocument/2006/relationships/slideLayout" Target="../slideLayouts/slideLayout183.xml"/><Relationship Id="rId20" Type="http://schemas.openxmlformats.org/officeDocument/2006/relationships/slideLayout" Target="../slideLayouts/slideLayout187.xml"/><Relationship Id="rId29" Type="http://schemas.openxmlformats.org/officeDocument/2006/relationships/theme" Target="../theme/theme18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24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72.xml"/><Relationship Id="rId15" Type="http://schemas.openxmlformats.org/officeDocument/2006/relationships/slideLayout" Target="../slideLayouts/slideLayout182.xml"/><Relationship Id="rId23" Type="http://schemas.openxmlformats.org/officeDocument/2006/relationships/slideLayout" Target="../slideLayouts/slideLayout190.xml"/><Relationship Id="rId28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177.xml"/><Relationship Id="rId19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Relationship Id="rId14" Type="http://schemas.openxmlformats.org/officeDocument/2006/relationships/slideLayout" Target="../slideLayouts/slideLayout181.xml"/><Relationship Id="rId22" Type="http://schemas.openxmlformats.org/officeDocument/2006/relationships/slideLayout" Target="../slideLayouts/slideLayout189.xml"/><Relationship Id="rId27" Type="http://schemas.openxmlformats.org/officeDocument/2006/relationships/slideLayout" Target="../slideLayouts/slideLayout194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96.xml"/><Relationship Id="rId4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theme" Target="../theme/theme20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2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theme" Target="../theme/theme21.xml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5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20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2.xml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7.xml"/><Relationship Id="rId4" Type="http://schemas.openxmlformats.org/officeDocument/2006/relationships/slideLayout" Target="../slideLayouts/slideLayout216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theme" Target="../theme/theme23.xml"/><Relationship Id="rId3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226.xml"/><Relationship Id="rId2" Type="http://schemas.openxmlformats.org/officeDocument/2006/relationships/slideLayout" Target="../slideLayouts/slideLayout221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5" Type="http://schemas.openxmlformats.org/officeDocument/2006/relationships/slideLayout" Target="../slideLayouts/slideLayout224.xml"/><Relationship Id="rId4" Type="http://schemas.openxmlformats.org/officeDocument/2006/relationships/slideLayout" Target="../slideLayouts/slideLayout22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theme" Target="../theme/theme24.xml"/><Relationship Id="rId3" Type="http://schemas.openxmlformats.org/officeDocument/2006/relationships/slideLayout" Target="../slideLayouts/slideLayout229.xml"/><Relationship Id="rId7" Type="http://schemas.openxmlformats.org/officeDocument/2006/relationships/slideLayout" Target="../slideLayouts/slideLayout233.xml"/><Relationship Id="rId2" Type="http://schemas.openxmlformats.org/officeDocument/2006/relationships/slideLayout" Target="../slideLayouts/slideLayout228.xml"/><Relationship Id="rId1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231.xml"/><Relationship Id="rId4" Type="http://schemas.openxmlformats.org/officeDocument/2006/relationships/slideLayout" Target="../slideLayouts/slideLayout230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theme" Target="../theme/theme25.xml"/><Relationship Id="rId3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40.xml"/><Relationship Id="rId2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34.xml"/><Relationship Id="rId6" Type="http://schemas.openxmlformats.org/officeDocument/2006/relationships/slideLayout" Target="../slideLayouts/slideLayout239.xml"/><Relationship Id="rId5" Type="http://schemas.openxmlformats.org/officeDocument/2006/relationships/slideLayout" Target="../slideLayouts/slideLayout238.xml"/><Relationship Id="rId4" Type="http://schemas.openxmlformats.org/officeDocument/2006/relationships/slideLayout" Target="../slideLayouts/slideLayout237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theme" Target="../theme/theme26.xml"/><Relationship Id="rId3" Type="http://schemas.openxmlformats.org/officeDocument/2006/relationships/slideLayout" Target="../slideLayouts/slideLayout243.xml"/><Relationship Id="rId7" Type="http://schemas.openxmlformats.org/officeDocument/2006/relationships/slideLayout" Target="../slideLayouts/slideLayout247.xml"/><Relationship Id="rId2" Type="http://schemas.openxmlformats.org/officeDocument/2006/relationships/slideLayout" Target="../slideLayouts/slideLayout242.xml"/><Relationship Id="rId1" Type="http://schemas.openxmlformats.org/officeDocument/2006/relationships/slideLayout" Target="../slideLayouts/slideLayout241.xml"/><Relationship Id="rId6" Type="http://schemas.openxmlformats.org/officeDocument/2006/relationships/slideLayout" Target="../slideLayouts/slideLayout246.xml"/><Relationship Id="rId5" Type="http://schemas.openxmlformats.org/officeDocument/2006/relationships/slideLayout" Target="../slideLayouts/slideLayout245.xml"/><Relationship Id="rId4" Type="http://schemas.openxmlformats.org/officeDocument/2006/relationships/slideLayout" Target="../slideLayouts/slideLayout24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theme" Target="../theme/theme27.xml"/><Relationship Id="rId3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54.xml"/><Relationship Id="rId2" Type="http://schemas.openxmlformats.org/officeDocument/2006/relationships/slideLayout" Target="../slideLayouts/slideLayout249.xml"/><Relationship Id="rId1" Type="http://schemas.openxmlformats.org/officeDocument/2006/relationships/slideLayout" Target="../slideLayouts/slideLayout248.xml"/><Relationship Id="rId6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51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theme" Target="../theme/theme28.xml"/><Relationship Id="rId3" Type="http://schemas.openxmlformats.org/officeDocument/2006/relationships/slideLayout" Target="../slideLayouts/slideLayout257.xml"/><Relationship Id="rId7" Type="http://schemas.openxmlformats.org/officeDocument/2006/relationships/slideLayout" Target="../slideLayouts/slideLayout261.xml"/><Relationship Id="rId2" Type="http://schemas.openxmlformats.org/officeDocument/2006/relationships/slideLayout" Target="../slideLayouts/slideLayout256.xml"/><Relationship Id="rId1" Type="http://schemas.openxmlformats.org/officeDocument/2006/relationships/slideLayout" Target="../slideLayouts/slideLayout255.xml"/><Relationship Id="rId6" Type="http://schemas.openxmlformats.org/officeDocument/2006/relationships/slideLayout" Target="../slideLayouts/slideLayout260.xml"/><Relationship Id="rId5" Type="http://schemas.openxmlformats.org/officeDocument/2006/relationships/slideLayout" Target="../slideLayouts/slideLayout259.xml"/><Relationship Id="rId4" Type="http://schemas.openxmlformats.org/officeDocument/2006/relationships/slideLayout" Target="../slideLayouts/slideLayout258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theme" Target="../theme/theme29.xml"/><Relationship Id="rId3" Type="http://schemas.openxmlformats.org/officeDocument/2006/relationships/slideLayout" Target="../slideLayouts/slideLayout264.xml"/><Relationship Id="rId7" Type="http://schemas.openxmlformats.org/officeDocument/2006/relationships/slideLayout" Target="../slideLayouts/slideLayout268.xml"/><Relationship Id="rId2" Type="http://schemas.openxmlformats.org/officeDocument/2006/relationships/slideLayout" Target="../slideLayouts/slideLayout263.xml"/><Relationship Id="rId1" Type="http://schemas.openxmlformats.org/officeDocument/2006/relationships/slideLayout" Target="../slideLayouts/slideLayout262.xml"/><Relationship Id="rId6" Type="http://schemas.openxmlformats.org/officeDocument/2006/relationships/slideLayout" Target="../slideLayouts/slideLayout267.xml"/><Relationship Id="rId5" Type="http://schemas.openxmlformats.org/officeDocument/2006/relationships/slideLayout" Target="../slideLayouts/slideLayout266.xml"/><Relationship Id="rId4" Type="http://schemas.openxmlformats.org/officeDocument/2006/relationships/slideLayout" Target="../slideLayouts/slideLayout26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.xml"/></Relationships>
</file>

<file path=ppt/slideMasters/_rels/slideMaster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1.xml"/><Relationship Id="rId7" Type="http://schemas.openxmlformats.org/officeDocument/2006/relationships/theme" Target="../theme/theme30.xml"/><Relationship Id="rId2" Type="http://schemas.openxmlformats.org/officeDocument/2006/relationships/slideLayout" Target="../slideLayouts/slideLayout270.xml"/><Relationship Id="rId1" Type="http://schemas.openxmlformats.org/officeDocument/2006/relationships/slideLayout" Target="../slideLayouts/slideLayout269.xml"/><Relationship Id="rId6" Type="http://schemas.openxmlformats.org/officeDocument/2006/relationships/slideLayout" Target="../slideLayouts/slideLayout274.xml"/><Relationship Id="rId5" Type="http://schemas.openxmlformats.org/officeDocument/2006/relationships/slideLayout" Target="../slideLayouts/slideLayout273.xml"/><Relationship Id="rId4" Type="http://schemas.openxmlformats.org/officeDocument/2006/relationships/slideLayout" Target="../slideLayouts/slideLayout27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image" Target="../media/image19.gif"/><Relationship Id="rId5" Type="http://schemas.openxmlformats.org/officeDocument/2006/relationships/slideLayout" Target="../slideLayouts/slideLayout36.xml"/><Relationship Id="rId10" Type="http://schemas.openxmlformats.org/officeDocument/2006/relationships/image" Target="../media/image18.png"/><Relationship Id="rId4" Type="http://schemas.openxmlformats.org/officeDocument/2006/relationships/slideLayout" Target="../slideLayouts/slideLayout35.xml"/><Relationship Id="rId9" Type="http://schemas.openxmlformats.org/officeDocument/2006/relationships/image" Target="../media/image17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22.pn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1.jp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26" Type="http://schemas.openxmlformats.org/officeDocument/2006/relationships/slideLayout" Target="../slideLayouts/slideLayout76.xml"/><Relationship Id="rId3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71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5" Type="http://schemas.openxmlformats.org/officeDocument/2006/relationships/slideLayout" Target="../slideLayouts/slideLayout75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70.xml"/><Relationship Id="rId29" Type="http://schemas.openxmlformats.org/officeDocument/2006/relationships/theme" Target="../theme/theme8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slideLayout" Target="../slideLayouts/slideLayout73.xml"/><Relationship Id="rId28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72.xml"/><Relationship Id="rId27" Type="http://schemas.openxmlformats.org/officeDocument/2006/relationships/slideLayout" Target="../slideLayouts/slideLayout7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/>
              <a:t>- </a:t>
            </a:r>
            <a:fld id="{9D3D3CC5-E356-4952-AB41-B020EFE7ABC9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B4E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0AA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0A32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249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56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6" r:id="rId3"/>
    <p:sldLayoutId id="2147483678" r:id="rId4"/>
    <p:sldLayoutId id="2147483679" r:id="rId5"/>
    <p:sldLayoutId id="2147484272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9780" y="555625"/>
            <a:ext cx="8018585" cy="812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44450" rIns="18000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Headline:  (18pt.) Ariel bold, first initial cap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4173" y="1882776"/>
            <a:ext cx="8018585" cy="461699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86400" tIns="90000" rIns="36000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 dirty="0" smtClean="0"/>
              <a:t>Text: 14pt. Ariel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0"/>
            <a:r>
              <a:rPr lang="en-US" altLang="ko-KR" dirty="0" smtClean="0"/>
              <a:t>Text: 14pt. Ariel</a:t>
            </a:r>
          </a:p>
          <a:p>
            <a:pPr lvl="1"/>
            <a:r>
              <a:rPr lang="en-US" altLang="ko-KR" dirty="0" smtClean="0"/>
              <a:t> 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0"/>
            <a:r>
              <a:rPr lang="en-US" altLang="ko-KR" dirty="0" smtClean="0"/>
              <a:t>Text: 14pt. Ariel </a:t>
            </a:r>
          </a:p>
          <a:p>
            <a:pPr lvl="1"/>
            <a:r>
              <a:rPr lang="en-US" altLang="ko-KR" dirty="0" smtClean="0"/>
              <a:t> 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0"/>
            <a:r>
              <a:rPr lang="en-US" altLang="ko-KR" dirty="0" smtClean="0"/>
              <a:t>Text: 14pt. Ariel  </a:t>
            </a:r>
          </a:p>
          <a:p>
            <a:pPr lvl="1"/>
            <a:r>
              <a:rPr lang="en-US" altLang="ko-KR" dirty="0" smtClean="0"/>
              <a:t> 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366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ransition advClick="0"/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177800" indent="-177800" algn="l" rtl="0" eaLnBrk="0" fontAlgn="ctr" latinLnBrk="1" hangingPunct="0">
        <a:spcBef>
          <a:spcPct val="80000"/>
        </a:spcBef>
        <a:spcAft>
          <a:spcPct val="0"/>
        </a:spcAft>
        <a:buChar char="•"/>
        <a:tabLst>
          <a:tab pos="1028700" algn="l"/>
        </a:tabLst>
        <a:defRPr kumimoji="1" sz="1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406400" indent="-114300" algn="l" rtl="0" eaLnBrk="0" fontAlgn="ctr" latinLnBrk="1" hangingPunct="0">
        <a:spcBef>
          <a:spcPct val="20000"/>
        </a:spcBef>
        <a:spcAft>
          <a:spcPct val="0"/>
        </a:spcAft>
        <a:buChar char="-"/>
        <a:tabLst>
          <a:tab pos="1028700" algn="l"/>
        </a:tabLst>
        <a:defRPr kumimoji="1" sz="1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2pPr>
      <a:lvl3pPr marL="644525" indent="-123825" algn="l" rtl="0" eaLnBrk="0" fontAlgn="ctr" latinLnBrk="1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ü"/>
        <a:tabLst>
          <a:tab pos="1028700" algn="l"/>
        </a:tabLst>
        <a:defRPr kumimoji="1" sz="1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3pPr>
      <a:lvl4pPr marL="952500" indent="-117475" algn="l" rtl="0" eaLnBrk="0" fontAlgn="ctr" latinLnBrk="1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 3" pitchFamily="18" charset="2"/>
        <a:buChar char="u"/>
        <a:tabLst>
          <a:tab pos="1028700" algn="l"/>
        </a:tabLst>
        <a:defRPr kumimoji="1" sz="1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tabLst>
          <a:tab pos="1028700" algn="l"/>
        </a:tabLst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tabLst>
          <a:tab pos="1028700" algn="l"/>
        </a:tabLst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tabLst>
          <a:tab pos="1028700" algn="l"/>
        </a:tabLst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tabLst>
          <a:tab pos="1028700" algn="l"/>
        </a:tabLst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tabLst>
          <a:tab pos="1028700" algn="l"/>
        </a:tabLst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72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0" y="323850"/>
            <a:ext cx="9144000" cy="86834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30213" y="1763712"/>
            <a:ext cx="8256587" cy="4578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1256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3600" b="1" kern="1200" spc="-15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7" y="228601"/>
            <a:ext cx="8363938" cy="720968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447800"/>
            <a:ext cx="8363937" cy="2000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113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6" r:id="rId7"/>
    <p:sldLayoutId id="2147484267" r:id="rId8"/>
    <p:sldLayoutId id="2147484268" r:id="rId9"/>
    <p:sldLayoutId id="2147484269" r:id="rId10"/>
    <p:sldLayoutId id="2147484270" r:id="rId11"/>
    <p:sldLayoutId id="2147484271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3200" b="1" kern="1200" cap="none" spc="-150" dirty="0" smtClean="0">
          <a:ln w="3175">
            <a:noFill/>
          </a:ln>
          <a:gradFill flip="none" rotWithShape="1">
            <a:gsLst>
              <a:gs pos="0">
                <a:srgbClr val="F37A1F"/>
              </a:gs>
              <a:gs pos="86000">
                <a:srgbClr val="F37A1F"/>
              </a:gs>
            </a:gsLst>
            <a:lin ang="5400000" scaled="0"/>
            <a:tileRect/>
          </a:gradFill>
          <a:effectLst/>
          <a:latin typeface="맑은 고딕" pitchFamily="50" charset="-127"/>
          <a:ea typeface="맑은 고딕" pitchFamily="50" charset="-127"/>
          <a:cs typeface="Arial" charset="0"/>
        </a:defRPr>
      </a:lvl1pPr>
    </p:titleStyle>
    <p:bodyStyle>
      <a:lvl1pPr marL="460375" indent="-460375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Char char="•"/>
        <a:defRPr sz="32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1pPr>
      <a:lvl2pPr marL="855663" indent="-395288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2pPr>
      <a:lvl3pPr marL="1258888" indent="-40322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4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0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0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83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4" r:id="rId1"/>
    <p:sldLayoutId id="2147484275" r:id="rId2"/>
    <p:sldLayoutId id="2147484276" r:id="rId3"/>
    <p:sldLayoutId id="2147484277" r:id="rId4"/>
    <p:sldLayoutId id="2147484278" r:id="rId5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0" y="323850"/>
            <a:ext cx="9144000" cy="86834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30213" y="1763712"/>
            <a:ext cx="8256587" cy="4578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070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4" r:id="rId1"/>
    <p:sldLayoutId id="2147484825" r:id="rId2"/>
    <p:sldLayoutId id="2147484826" r:id="rId3"/>
    <p:sldLayoutId id="2147484827" r:id="rId4"/>
    <p:sldLayoutId id="2147484828" r:id="rId5"/>
    <p:sldLayoutId id="2147484829" r:id="rId6"/>
    <p:sldLayoutId id="2147484830" r:id="rId7"/>
    <p:sldLayoutId id="2147484831" r:id="rId8"/>
    <p:sldLayoutId id="2147484832" r:id="rId9"/>
    <p:sldLayoutId id="2147484833" r:id="rId10"/>
    <p:sldLayoutId id="2147484834" r:id="rId11"/>
    <p:sldLayoutId id="2147484835" r:id="rId12"/>
    <p:sldLayoutId id="2147484836" r:id="rId13"/>
    <p:sldLayoutId id="2147484837" r:id="rId1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3600" b="1" kern="1200" spc="-15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2700"/>
            <a:ext cx="838200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976313"/>
            <a:ext cx="83820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100">
                <a:solidFill>
                  <a:srgbClr val="FFFFFF"/>
                </a:solidFill>
                <a:ea typeface="굴림" charset="-127"/>
              </a:defRPr>
            </a:lvl1pPr>
          </a:lstStyle>
          <a:p>
            <a:pPr latinLnBrk="0"/>
            <a:endParaRPr kumimoji="0" lang="en-US" altLang="ko-KR">
              <a:latin typeface="Arial" charset="0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FFFFFF"/>
                </a:solidFill>
                <a:ea typeface="굴림" charset="-127"/>
              </a:defRPr>
            </a:lvl1pPr>
          </a:lstStyle>
          <a:p>
            <a:pPr algn="ctr" latinLnBrk="0"/>
            <a:endParaRPr kumimoji="0" lang="en-US" altLang="ko-KR">
              <a:latin typeface="Arial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FFFFFF"/>
                </a:solidFill>
                <a:ea typeface="굴림" charset="-127"/>
              </a:defRPr>
            </a:lvl1pPr>
          </a:lstStyle>
          <a:p>
            <a:pPr latinLnBrk="0"/>
            <a:fld id="{7BC1AD28-E581-448E-8A5F-8386D1B398F1}" type="slidenum">
              <a:rPr kumimoji="0" lang="en-US" altLang="ko-KR">
                <a:latin typeface="Arial" charset="0"/>
              </a:rPr>
              <a:pPr latinLnBrk="0"/>
              <a:t>‹#›</a:t>
            </a:fld>
            <a:endParaRPr kumimoji="0" lang="en-US" altLang="ko-K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39005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875" r:id="rId1"/>
    <p:sldLayoutId id="2147484876" r:id="rId2"/>
    <p:sldLayoutId id="2147484877" r:id="rId3"/>
    <p:sldLayoutId id="2147484878" r:id="rId4"/>
    <p:sldLayoutId id="2147484879" r:id="rId5"/>
    <p:sldLayoutId id="2147484880" r:id="rId6"/>
    <p:sldLayoutId id="2147484881" r:id="rId7"/>
    <p:sldLayoutId id="2147484882" r:id="rId8"/>
    <p:sldLayoutId id="2147484883" r:id="rId9"/>
    <p:sldLayoutId id="2147484884" r:id="rId10"/>
    <p:sldLayoutId id="2147484885" r:id="rId11"/>
    <p:sldLayoutId id="2147484886" r:id="rId12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501650" indent="-50165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3200">
          <a:solidFill>
            <a:srgbClr val="FFFF00"/>
          </a:solidFill>
          <a:latin typeface="+mn-lt"/>
          <a:ea typeface="+mn-ea"/>
          <a:cs typeface="+mn-cs"/>
        </a:defRPr>
      </a:lvl1pPr>
      <a:lvl2pPr marL="900113" indent="-396875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2pPr>
      <a:lvl3pPr marL="1312863" indent="-411163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3pPr>
      <a:lvl4pPr marL="20145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4pPr>
      <a:lvl5pPr marL="25987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5pPr>
      <a:lvl6pPr marL="30559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6pPr>
      <a:lvl7pPr marL="35131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7pPr>
      <a:lvl8pPr marL="39703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8pPr>
      <a:lvl9pPr marL="44275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67C281E-D4D7-4BB0-9EBF-AE8367E78F30}" type="datetimeFigureOut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2014-02-01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EA00651-82DA-4CFE-8FA7-ED88347CB3B9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22831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12" r:id="rId1"/>
    <p:sldLayoutId id="2147484913" r:id="rId2"/>
    <p:sldLayoutId id="2147484914" r:id="rId3"/>
    <p:sldLayoutId id="2147484915" r:id="rId4"/>
    <p:sldLayoutId id="2147484916" r:id="rId5"/>
    <p:sldLayoutId id="2147484917" r:id="rId6"/>
    <p:sldLayoutId id="2147484918" r:id="rId7"/>
    <p:sldLayoutId id="2147484919" r:id="rId8"/>
    <p:sldLayoutId id="2147484920" r:id="rId9"/>
    <p:sldLayoutId id="2147484921" r:id="rId10"/>
    <p:sldLayoutId id="2147484922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7" y="228601"/>
            <a:ext cx="8363938" cy="4985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181100"/>
            <a:ext cx="8363937" cy="17758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60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28" r:id="rId1"/>
    <p:sldLayoutId id="2147485129" r:id="rId2"/>
    <p:sldLayoutId id="2147485130" r:id="rId3"/>
    <p:sldLayoutId id="2147485131" r:id="rId4"/>
    <p:sldLayoutId id="2147485132" r:id="rId5"/>
    <p:sldLayoutId id="2147485133" r:id="rId6"/>
    <p:sldLayoutId id="2147485134" r:id="rId7"/>
    <p:sldLayoutId id="2147485135" r:id="rId8"/>
    <p:sldLayoutId id="2147485136" r:id="rId9"/>
    <p:sldLayoutId id="2147485137" r:id="rId10"/>
    <p:sldLayoutId id="2147485138" r:id="rId11"/>
    <p:sldLayoutId id="2147485139" r:id="rId12"/>
    <p:sldLayoutId id="2147485140" r:id="rId13"/>
    <p:sldLayoutId id="2147485141" r:id="rId14"/>
    <p:sldLayoutId id="2147485142" r:id="rId15"/>
    <p:sldLayoutId id="2147485143" r:id="rId16"/>
    <p:sldLayoutId id="2147485144" r:id="rId17"/>
    <p:sldLayoutId id="2147485145" r:id="rId18"/>
    <p:sldLayoutId id="2147485146" r:id="rId19"/>
    <p:sldLayoutId id="2147485147" r:id="rId20"/>
    <p:sldLayoutId id="2147485148" r:id="rId21"/>
    <p:sldLayoutId id="2147485149" r:id="rId22"/>
    <p:sldLayoutId id="2147485150" r:id="rId23"/>
    <p:sldLayoutId id="2147485151" r:id="rId24"/>
    <p:sldLayoutId id="2147485152" r:id="rId25"/>
    <p:sldLayoutId id="2147485153" r:id="rId26"/>
    <p:sldLayoutId id="2147485154" r:id="rId27"/>
    <p:sldLayoutId id="2147485155" r:id="rId28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3600" b="0" kern="1200" cap="none" spc="-150" dirty="0" smtClean="0">
          <a:ln w="3175">
            <a:noFill/>
          </a:ln>
          <a:solidFill>
            <a:schemeClr val="tx1"/>
          </a:solidFill>
          <a:effectLst/>
          <a:latin typeface="맑은 고딕" pitchFamily="50" charset="-127"/>
          <a:ea typeface="맑은 고딕" pitchFamily="50" charset="-127"/>
          <a:cs typeface="Arial" charset="0"/>
        </a:defRPr>
      </a:lvl1pPr>
    </p:titleStyle>
    <p:bodyStyle>
      <a:lvl1pPr marL="460375" indent="-460375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Char char="•"/>
        <a:defRPr sz="2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1pPr>
      <a:lvl2pPr marL="855663" indent="-395288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4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2pPr>
      <a:lvl3pPr marL="1258888" indent="-40322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0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198" tIns="45600" rIns="91198" bIns="4560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55"/>
            <a:ext cx="8229600" cy="4525963"/>
          </a:xfrm>
          <a:prstGeom prst="rect">
            <a:avLst/>
          </a:prstGeom>
        </p:spPr>
        <p:txBody>
          <a:bodyPr vert="horz" lIns="91198" tIns="45600" rIns="91198" bIns="4560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419"/>
            <a:ext cx="2133600" cy="365125"/>
          </a:xfrm>
          <a:prstGeom prst="rect">
            <a:avLst/>
          </a:prstGeom>
        </p:spPr>
        <p:txBody>
          <a:bodyPr vert="horz" lIns="91198" tIns="45600" rIns="91198" bIns="4560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BE1A2-999F-4F67-94E0-E5770F4B8DCB}" type="datetimeFigureOut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2014-02-01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419"/>
            <a:ext cx="2895600" cy="365125"/>
          </a:xfrm>
          <a:prstGeom prst="rect">
            <a:avLst/>
          </a:prstGeom>
        </p:spPr>
        <p:txBody>
          <a:bodyPr vert="horz" lIns="91198" tIns="45600" rIns="91198" bIns="4560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419"/>
            <a:ext cx="2133600" cy="365125"/>
          </a:xfrm>
          <a:prstGeom prst="rect">
            <a:avLst/>
          </a:prstGeom>
        </p:spPr>
        <p:txBody>
          <a:bodyPr vert="horz" lIns="91198" tIns="45600" rIns="91198" bIns="4560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3496742-8F7A-4766-9A05-C1660DC13EEA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363874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17" r:id="rId1"/>
    <p:sldLayoutId id="2147485218" r:id="rId2"/>
    <p:sldLayoutId id="2147485219" r:id="rId3"/>
  </p:sldLayoutIdLst>
  <p:transition>
    <p:fade/>
  </p:transition>
  <p:txStyles>
    <p:titleStyle>
      <a:lvl1pPr algn="ctr" defTabSz="912012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17" indent="-342017" algn="l" defTabSz="912012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012" indent="-285021" algn="l" defTabSz="912012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018" indent="-227996" algn="l" defTabSz="912012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022" indent="-227996" algn="l" defTabSz="912012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045" indent="-227996" algn="l" defTabSz="912012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053" indent="-227996" algn="l" defTabSz="91201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052" indent="-227996" algn="l" defTabSz="91201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0067" indent="-227996" algn="l" defTabSz="91201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6055" indent="-227996" algn="l" defTabSz="91201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201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95" algn="l" defTabSz="91201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012" algn="l" defTabSz="91201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030" algn="l" defTabSz="91201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033" algn="l" defTabSz="91201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042" algn="l" defTabSz="91201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055" algn="l" defTabSz="91201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059" algn="l" defTabSz="91201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8063" algn="l" defTabSz="91201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3015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A8D7D452-4916-4C94-B9C4-FB4A51B58687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3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39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5" r:id="rId1"/>
    <p:sldLayoutId id="2147485276" r:id="rId2"/>
    <p:sldLayoutId id="2147485277" r:id="rId3"/>
    <p:sldLayoutId id="2147485278" r:id="rId4"/>
    <p:sldLayoutId id="2147485279" r:id="rId5"/>
    <p:sldLayoutId id="2147485280" r:id="rId6"/>
    <p:sldLayoutId id="2147485281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40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83" r:id="rId1"/>
    <p:sldLayoutId id="2147485284" r:id="rId2"/>
    <p:sldLayoutId id="2147485285" r:id="rId3"/>
    <p:sldLayoutId id="2147485286" r:id="rId4"/>
    <p:sldLayoutId id="2147485287" r:id="rId5"/>
    <p:sldLayoutId id="2147485288" r:id="rId6"/>
    <p:sldLayoutId id="2147485289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144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91" r:id="rId1"/>
    <p:sldLayoutId id="2147485292" r:id="rId2"/>
    <p:sldLayoutId id="2147485293" r:id="rId3"/>
    <p:sldLayoutId id="2147485294" r:id="rId4"/>
    <p:sldLayoutId id="2147485295" r:id="rId5"/>
    <p:sldLayoutId id="2147485296" r:id="rId6"/>
    <p:sldLayoutId id="2147485297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739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99" r:id="rId1"/>
    <p:sldLayoutId id="2147485300" r:id="rId2"/>
    <p:sldLayoutId id="2147485301" r:id="rId3"/>
    <p:sldLayoutId id="2147485302" r:id="rId4"/>
    <p:sldLayoutId id="2147485303" r:id="rId5"/>
    <p:sldLayoutId id="2147485304" r:id="rId6"/>
    <p:sldLayoutId id="2147485305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32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07" r:id="rId1"/>
    <p:sldLayoutId id="2147485308" r:id="rId2"/>
    <p:sldLayoutId id="2147485309" r:id="rId3"/>
    <p:sldLayoutId id="2147485310" r:id="rId4"/>
    <p:sldLayoutId id="2147485311" r:id="rId5"/>
    <p:sldLayoutId id="2147485312" r:id="rId6"/>
    <p:sldLayoutId id="2147485313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36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15" r:id="rId1"/>
    <p:sldLayoutId id="2147485316" r:id="rId2"/>
    <p:sldLayoutId id="2147485317" r:id="rId3"/>
    <p:sldLayoutId id="2147485318" r:id="rId4"/>
    <p:sldLayoutId id="2147485319" r:id="rId5"/>
    <p:sldLayoutId id="2147485320" r:id="rId6"/>
    <p:sldLayoutId id="2147485321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366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23" r:id="rId1"/>
    <p:sldLayoutId id="2147485324" r:id="rId2"/>
    <p:sldLayoutId id="2147485325" r:id="rId3"/>
    <p:sldLayoutId id="2147485326" r:id="rId4"/>
    <p:sldLayoutId id="2147485327" r:id="rId5"/>
    <p:sldLayoutId id="2147485328" r:id="rId6"/>
    <p:sldLayoutId id="2147485329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61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1" r:id="rId1"/>
    <p:sldLayoutId id="2147485332" r:id="rId2"/>
    <p:sldLayoutId id="2147485333" r:id="rId3"/>
    <p:sldLayoutId id="2147485334" r:id="rId4"/>
    <p:sldLayoutId id="2147485335" r:id="rId5"/>
    <p:sldLayoutId id="2147485336" r:id="rId6"/>
    <p:sldLayoutId id="2147485337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428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51" r:id="rId1"/>
    <p:sldLayoutId id="2147485352" r:id="rId2"/>
    <p:sldLayoutId id="2147485353" r:id="rId3"/>
    <p:sldLayoutId id="2147485354" r:id="rId4"/>
    <p:sldLayoutId id="2147485355" r:id="rId5"/>
    <p:sldLayoutId id="2147485356" r:id="rId6"/>
    <p:sldLayoutId id="2147485357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97B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266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24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8871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82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59" r:id="rId1"/>
    <p:sldLayoutId id="2147485360" r:id="rId2"/>
    <p:sldLayoutId id="2147485361" r:id="rId3"/>
    <p:sldLayoutId id="2147485362" r:id="rId4"/>
    <p:sldLayoutId id="2147485363" r:id="rId5"/>
    <p:sldLayoutId id="2147485364" r:id="rId6"/>
    <p:sldLayoutId id="2147485365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3015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A8D7D452-4916-4C94-B9C4-FB4A51B58687}" type="slidenum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45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8244408" y="0"/>
            <a:ext cx="899592" cy="188640"/>
          </a:xfrm>
          <a:prstGeom prst="rect">
            <a:avLst/>
          </a:prstGeom>
          <a:gradFill>
            <a:gsLst>
              <a:gs pos="0">
                <a:srgbClr val="80C31C"/>
              </a:gs>
              <a:gs pos="100000">
                <a:srgbClr val="33A02B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7344816" y="0"/>
            <a:ext cx="899592" cy="188640"/>
          </a:xfrm>
          <a:prstGeom prst="rect">
            <a:avLst/>
          </a:prstGeom>
          <a:gradFill>
            <a:gsLst>
              <a:gs pos="0">
                <a:srgbClr val="34B4D0"/>
              </a:gs>
              <a:gs pos="100000">
                <a:srgbClr val="396BB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445224" y="0"/>
            <a:ext cx="899592" cy="188640"/>
          </a:xfrm>
          <a:prstGeom prst="rect">
            <a:avLst/>
          </a:prstGeom>
          <a:gradFill flip="none" rotWithShape="1">
            <a:gsLst>
              <a:gs pos="0">
                <a:srgbClr val="FFCC00"/>
              </a:gs>
              <a:gs pos="100000">
                <a:srgbClr val="FF7F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41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7" r:id="rId1"/>
    <p:sldLayoutId id="2147485368" r:id="rId2"/>
    <p:sldLayoutId id="2147485369" r:id="rId3"/>
    <p:sldLayoutId id="2147485370" r:id="rId4"/>
    <p:sldLayoutId id="2147485371" r:id="rId5"/>
    <p:sldLayoutId id="2147485372" r:id="rId6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002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F99D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814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720968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447800"/>
            <a:ext cx="8363937" cy="2000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9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3200" b="1" kern="1200" cap="none" spc="-150" dirty="0" smtClean="0">
          <a:ln w="3175">
            <a:noFill/>
          </a:ln>
          <a:gradFill flip="none" rotWithShape="1">
            <a:gsLst>
              <a:gs pos="0">
                <a:srgbClr val="F37A1F"/>
              </a:gs>
              <a:gs pos="86000">
                <a:srgbClr val="F37A1F"/>
              </a:gs>
            </a:gsLst>
            <a:lin ang="5400000" scaled="0"/>
            <a:tileRect/>
          </a:gradFill>
          <a:effectLst/>
          <a:latin typeface="맑은 고딕" pitchFamily="50" charset="-127"/>
          <a:ea typeface="맑은 고딕" pitchFamily="50" charset="-127"/>
          <a:cs typeface="Arial" charset="0"/>
        </a:defRPr>
      </a:lvl1pPr>
    </p:titleStyle>
    <p:bodyStyle>
      <a:lvl1pPr marL="460375" indent="-460375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Char char="•"/>
        <a:defRPr sz="32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1pPr>
      <a:lvl2pPr marL="855663" indent="-395288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2pPr>
      <a:lvl3pPr marL="1258888" indent="-40322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4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0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0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0"/>
            <a:ext cx="9143245" cy="74365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0"/>
            <a:ext cx="9143245" cy="707078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11188" y="37578"/>
            <a:ext cx="7921625" cy="7191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11188" y="910109"/>
            <a:ext cx="7921625" cy="17543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ADE9F7-FA7C-4AC2-B586-D3F9DAC5875A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 dirty="0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dirty="0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9" name="바닥글 개체 틀 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dirty="0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980823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</p:sldLayoutIdLst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spcBef>
          <a:spcPct val="0"/>
        </a:spcBef>
        <a:buNone/>
        <a:defRPr kumimoji="1" lang="ko-KR" altLang="en-US" sz="3200" kern="1200" spc="-150" dirty="0">
          <a:gradFill>
            <a:gsLst>
              <a:gs pos="100000">
                <a:schemeClr val="accent2"/>
              </a:gs>
              <a:gs pos="88000">
                <a:srgbClr val="FFFF00"/>
              </a:gs>
              <a:gs pos="0">
                <a:schemeClr val="bg1"/>
              </a:gs>
            </a:gsLst>
            <a:lin ang="5400000" scaled="0"/>
          </a:gradFill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Tx/>
        <a:buBlip>
          <a:blip r:embed="rId11"/>
        </a:buBlip>
        <a:defRPr sz="2400" b="1" kern="1200" spc="-15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Wingdings" pitchFamily="2" charset="2"/>
        <a:buChar char="§"/>
        <a:defRPr sz="2000" kern="1200" spc="-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800" kern="1200" spc="-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600" kern="1200" spc="-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600" kern="1200" spc="-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2700"/>
            <a:ext cx="838200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976313"/>
            <a:ext cx="83820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100">
                <a:solidFill>
                  <a:srgbClr val="FFFFFF"/>
                </a:solidFill>
                <a:ea typeface="맑은 고딕" panose="020B0503020000020004" pitchFamily="50" charset="-127"/>
              </a:defRPr>
            </a:lvl1pPr>
          </a:lstStyle>
          <a:p>
            <a:pPr latinLnBrk="0"/>
            <a:endParaRPr kumimoji="0" lang="en-US" altLang="ko-KR" dirty="0">
              <a:latin typeface="Arial" charset="0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FFFFFF"/>
                </a:solidFill>
                <a:ea typeface="맑은 고딕" panose="020B0503020000020004" pitchFamily="50" charset="-127"/>
              </a:defRPr>
            </a:lvl1pPr>
          </a:lstStyle>
          <a:p>
            <a:pPr algn="ctr" latinLnBrk="0"/>
            <a:endParaRPr kumimoji="0" lang="en-US" altLang="ko-KR" dirty="0">
              <a:latin typeface="Arial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FFFFFF"/>
                </a:solidFill>
                <a:ea typeface="맑은 고딕" panose="020B0503020000020004" pitchFamily="50" charset="-127"/>
              </a:defRPr>
            </a:lvl1pPr>
          </a:lstStyle>
          <a:p>
            <a:pPr latinLnBrk="0"/>
            <a:fld id="{7BC1AD28-E581-448E-8A5F-8386D1B398F1}" type="slidenum">
              <a:rPr kumimoji="0" lang="en-US" altLang="ko-KR" smtClean="0">
                <a:latin typeface="Arial" charset="0"/>
              </a:rPr>
              <a:pPr latinLnBrk="0"/>
              <a:t>‹#›</a:t>
            </a:fld>
            <a:endParaRPr kumimoji="0" lang="en-US" altLang="ko-KR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39037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</p:sldLayoutIdLst>
  <p:transition>
    <p:wipe dir="r"/>
  </p:transition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501650" indent="-50165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3200">
          <a:solidFill>
            <a:srgbClr val="FFFF00"/>
          </a:solidFill>
          <a:latin typeface="+mn-lt"/>
          <a:ea typeface="+mn-ea"/>
          <a:cs typeface="+mn-cs"/>
        </a:defRPr>
      </a:lvl1pPr>
      <a:lvl2pPr marL="900113" indent="-396875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2pPr>
      <a:lvl3pPr marL="1312863" indent="-411163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3pPr>
      <a:lvl4pPr marL="20145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4pPr>
      <a:lvl5pPr marL="25987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5pPr>
      <a:lvl6pPr marL="30559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6pPr>
      <a:lvl7pPr marL="35131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7pPr>
      <a:lvl8pPr marL="39703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8pPr>
      <a:lvl9pPr marL="4427538" indent="-469900" algn="l" rtl="0" fontAlgn="base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Blip>
          <a:blip r:embed="rId15"/>
        </a:buBlip>
        <a:defRPr sz="2800">
          <a:solidFill>
            <a:srgbClr val="FFFF00"/>
          </a:solidFill>
          <a:latin typeface="+mn-lt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4985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181100"/>
            <a:ext cx="8363937" cy="17758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21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  <p:sldLayoutId id="2147483885" r:id="rId14"/>
    <p:sldLayoutId id="2147483886" r:id="rId15"/>
    <p:sldLayoutId id="2147483887" r:id="rId16"/>
    <p:sldLayoutId id="2147483888" r:id="rId17"/>
    <p:sldLayoutId id="2147483889" r:id="rId18"/>
    <p:sldLayoutId id="2147483890" r:id="rId19"/>
    <p:sldLayoutId id="2147483891" r:id="rId20"/>
    <p:sldLayoutId id="2147483892" r:id="rId21"/>
    <p:sldLayoutId id="2147483893" r:id="rId22"/>
    <p:sldLayoutId id="2147483894" r:id="rId23"/>
    <p:sldLayoutId id="2147483895" r:id="rId24"/>
    <p:sldLayoutId id="2147483896" r:id="rId25"/>
    <p:sldLayoutId id="2147483897" r:id="rId26"/>
    <p:sldLayoutId id="2147483898" r:id="rId27"/>
    <p:sldLayoutId id="2147483899" r:id="rId2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3600" b="0" kern="1200" cap="none" spc="-150" dirty="0" smtClean="0">
          <a:ln w="3175">
            <a:noFill/>
          </a:ln>
          <a:solidFill>
            <a:schemeClr val="tx1"/>
          </a:solidFill>
          <a:effectLst/>
          <a:latin typeface="맑은 고딕" pitchFamily="50" charset="-127"/>
          <a:ea typeface="맑은 고딕" pitchFamily="50" charset="-127"/>
          <a:cs typeface="Arial" charset="0"/>
        </a:defRPr>
      </a:lvl1pPr>
    </p:titleStyle>
    <p:bodyStyle>
      <a:lvl1pPr marL="460375" indent="-460375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Char char="•"/>
        <a:defRPr sz="2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1pPr>
      <a:lvl2pPr marL="855663" indent="-395288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4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2pPr>
      <a:lvl3pPr marL="1258888" indent="-40322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0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B4E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0AA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0A32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srgbClr val="12499F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312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9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9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9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9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2.WMF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3.xml"/><Relationship Id="rId6" Type="http://schemas.openxmlformats.org/officeDocument/2006/relationships/image" Target="../media/image44.png"/><Relationship Id="rId5" Type="http://schemas.microsoft.com/office/2007/relationships/hdphoto" Target="../media/hdphoto1.wdp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631" y="0"/>
            <a:ext cx="1138326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0167" y="2852986"/>
            <a:ext cx="8063769" cy="101542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도시의 밤은 낮보다 아름답다</a:t>
            </a:r>
            <a:endParaRPr kumimoji="0" lang="ko-KR" altLang="en-US" sz="40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0167" y="4816539"/>
            <a:ext cx="8063769" cy="101542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도시의 밤은 낮보다 아름답다</a:t>
            </a:r>
            <a:endParaRPr kumimoji="0" lang="ko-KR" altLang="en-US" sz="40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167" y="119411"/>
            <a:ext cx="8063769" cy="101542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도시의 밤은 낮보다 아름답다</a:t>
            </a:r>
            <a:endParaRPr kumimoji="0" lang="ko-KR" altLang="en-US" sz="40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13588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5" r="9515"/>
          <a:stretch/>
        </p:blipFill>
        <p:spPr>
          <a:xfrm>
            <a:off x="-36512" y="0"/>
            <a:ext cx="921702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0167" y="2852986"/>
            <a:ext cx="8063769" cy="896478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dirty="0" smtClean="0">
                <a:ln w="139700">
                  <a:solidFill>
                    <a:schemeClr val="tx1"/>
                  </a:solidFill>
                </a:ln>
                <a:solidFill>
                  <a:schemeClr val="bg1"/>
                </a:solidFill>
                <a:latin typeface="맑은 고딕"/>
                <a:ea typeface="맑은 고딕"/>
              </a:rPr>
              <a:t>도시의 밤은 낮보다 아름답다</a:t>
            </a:r>
            <a:endParaRPr kumimoji="0" lang="ko-KR" altLang="en-US" sz="4000" b="1" dirty="0">
              <a:ln w="139700">
                <a:solidFill>
                  <a:schemeClr val="tx1"/>
                </a:solidFill>
              </a:ln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115" y="2852986"/>
            <a:ext cx="8063769" cy="101542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도시의 밤은 낮보다 아름답다</a:t>
            </a:r>
            <a:endParaRPr kumimoji="0" lang="ko-KR" altLang="en-US" sz="40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7152813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6"/>
          <a:stretch/>
        </p:blipFill>
        <p:spPr>
          <a:xfrm>
            <a:off x="14933" y="-79598"/>
            <a:ext cx="9165579" cy="69375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548680"/>
            <a:ext cx="8063769" cy="73560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창의적 회의의 </a:t>
            </a:r>
            <a:r>
              <a:rPr kumimoji="0" lang="en-US" altLang="ko-KR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5</a:t>
            </a:r>
            <a:r>
              <a:rPr kumimoji="0" lang="ko-KR" altLang="en-US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가지 원칙</a:t>
            </a:r>
            <a:endParaRPr kumimoji="0" lang="ko-KR" altLang="en-US" sz="32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772816"/>
            <a:ext cx="6264695" cy="380285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발산과 수렴이 격리된 회의</a:t>
            </a:r>
            <a:endParaRPr kumimoji="0" lang="en-US" altLang="ko-KR" sz="2000" b="1" dirty="0" smtClean="0">
              <a:solidFill>
                <a:schemeClr val="bg1"/>
              </a:solidFill>
              <a:latin typeface="맑은 고딕"/>
              <a:ea typeface="맑은 고딕"/>
            </a:endParaRPr>
          </a:p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프로세스가 있는 회의</a:t>
            </a:r>
            <a:endParaRPr kumimoji="0" lang="en-US" altLang="ko-KR" sz="2000" b="1" dirty="0" smtClean="0">
              <a:solidFill>
                <a:schemeClr val="bg1"/>
              </a:solidFill>
              <a:latin typeface="맑은 고딕"/>
              <a:ea typeface="맑은 고딕"/>
            </a:endParaRPr>
          </a:p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err="1" smtClean="0">
                <a:solidFill>
                  <a:schemeClr val="bg1"/>
                </a:solidFill>
                <a:latin typeface="맑은 고딕"/>
                <a:ea typeface="맑은 고딕"/>
              </a:rPr>
              <a:t>오프닝이</a:t>
            </a: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 있는 회의</a:t>
            </a:r>
            <a:endParaRPr kumimoji="0" lang="en-US" altLang="ko-KR" sz="2000" b="1" dirty="0" smtClean="0">
              <a:solidFill>
                <a:schemeClr val="bg1"/>
              </a:solidFill>
              <a:latin typeface="맑은 고딕"/>
              <a:ea typeface="맑은 고딕"/>
            </a:endParaRPr>
          </a:p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시각화 되는 회의</a:t>
            </a:r>
            <a:endParaRPr kumimoji="0" lang="en-US" altLang="ko-KR" sz="2000" b="1" dirty="0" smtClean="0">
              <a:solidFill>
                <a:schemeClr val="bg1"/>
              </a:solidFill>
              <a:latin typeface="맑은 고딕"/>
              <a:ea typeface="맑은 고딕"/>
            </a:endParaRPr>
          </a:p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리더가 </a:t>
            </a:r>
            <a:r>
              <a:rPr kumimoji="0" lang="ko-KR" altLang="en-US" sz="2000" b="1" dirty="0" err="1" smtClean="0">
                <a:solidFill>
                  <a:schemeClr val="bg1"/>
                </a:solidFill>
                <a:latin typeface="맑은 고딕"/>
                <a:ea typeface="맑은 고딕"/>
              </a:rPr>
              <a:t>퍼실리테이션을</a:t>
            </a: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 하는 회의</a:t>
            </a:r>
            <a:endParaRPr kumimoji="0" lang="ko-KR" altLang="en-US" sz="20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830015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6"/>
          <a:stretch/>
        </p:blipFill>
        <p:spPr>
          <a:xfrm>
            <a:off x="14933" y="-79598"/>
            <a:ext cx="9165579" cy="693759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0" y="-79598"/>
            <a:ext cx="8892480" cy="7023298"/>
          </a:xfrm>
          <a:prstGeom prst="rect">
            <a:avLst/>
          </a:prstGeom>
          <a:gradFill>
            <a:gsLst>
              <a:gs pos="50000">
                <a:schemeClr val="tx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48680"/>
            <a:ext cx="8063769" cy="73560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창의적 회의의 </a:t>
            </a:r>
            <a:r>
              <a:rPr kumimoji="0" lang="en-US" altLang="ko-KR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5</a:t>
            </a:r>
            <a:r>
              <a:rPr kumimoji="0" lang="ko-KR" altLang="en-US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가지 원칙</a:t>
            </a:r>
            <a:endParaRPr kumimoji="0" lang="ko-KR" altLang="en-US" sz="32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772816"/>
            <a:ext cx="6264695" cy="380285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발산과 수렴이 격리된 회의</a:t>
            </a:r>
            <a:endParaRPr kumimoji="0" lang="en-US" altLang="ko-KR" sz="2000" b="1" dirty="0" smtClean="0">
              <a:solidFill>
                <a:schemeClr val="bg1"/>
              </a:solidFill>
              <a:latin typeface="맑은 고딕"/>
              <a:ea typeface="맑은 고딕"/>
            </a:endParaRPr>
          </a:p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프로세스가 있는 회의</a:t>
            </a:r>
            <a:endParaRPr kumimoji="0" lang="en-US" altLang="ko-KR" sz="2000" b="1" dirty="0" smtClean="0">
              <a:solidFill>
                <a:schemeClr val="bg1"/>
              </a:solidFill>
              <a:latin typeface="맑은 고딕"/>
              <a:ea typeface="맑은 고딕"/>
            </a:endParaRPr>
          </a:p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err="1" smtClean="0">
                <a:solidFill>
                  <a:schemeClr val="bg1"/>
                </a:solidFill>
                <a:latin typeface="맑은 고딕"/>
                <a:ea typeface="맑은 고딕"/>
              </a:rPr>
              <a:t>오프닝이</a:t>
            </a: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 있는 회의</a:t>
            </a:r>
            <a:endParaRPr kumimoji="0" lang="en-US" altLang="ko-KR" sz="2000" b="1" dirty="0" smtClean="0">
              <a:solidFill>
                <a:schemeClr val="bg1"/>
              </a:solidFill>
              <a:latin typeface="맑은 고딕"/>
              <a:ea typeface="맑은 고딕"/>
            </a:endParaRPr>
          </a:p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시각화 되는 회의</a:t>
            </a:r>
            <a:endParaRPr kumimoji="0" lang="en-US" altLang="ko-KR" sz="2000" b="1" dirty="0" smtClean="0">
              <a:solidFill>
                <a:schemeClr val="bg1"/>
              </a:solidFill>
              <a:latin typeface="맑은 고딕"/>
              <a:ea typeface="맑은 고딕"/>
            </a:endParaRPr>
          </a:p>
          <a:p>
            <a:pPr marL="361950" indent="-3619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리더가 </a:t>
            </a:r>
            <a:r>
              <a:rPr kumimoji="0" lang="ko-KR" altLang="en-US" sz="2000" b="1" dirty="0" err="1" smtClean="0">
                <a:solidFill>
                  <a:schemeClr val="bg1"/>
                </a:solidFill>
                <a:latin typeface="맑은 고딕"/>
                <a:ea typeface="맑은 고딕"/>
              </a:rPr>
              <a:t>퍼실리테이션을</a:t>
            </a:r>
            <a:r>
              <a:rPr kumimoji="0" lang="ko-KR" altLang="en-US" sz="20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 하는 회의</a:t>
            </a:r>
            <a:endParaRPr kumimoji="0" lang="ko-KR" altLang="en-US" sz="20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0255105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타원 17"/>
          <p:cNvSpPr/>
          <p:nvPr/>
        </p:nvSpPr>
        <p:spPr>
          <a:xfrm>
            <a:off x="976816" y="2216128"/>
            <a:ext cx="3295521" cy="3295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9" name="원형 18"/>
          <p:cNvSpPr/>
          <p:nvPr/>
        </p:nvSpPr>
        <p:spPr>
          <a:xfrm>
            <a:off x="5040420" y="2204864"/>
            <a:ext cx="3295888" cy="3295887"/>
          </a:xfrm>
          <a:prstGeom prst="pie">
            <a:avLst>
              <a:gd name="adj1" fmla="val 5416212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22" name="원형 21"/>
          <p:cNvSpPr/>
          <p:nvPr/>
        </p:nvSpPr>
        <p:spPr>
          <a:xfrm flipH="1">
            <a:off x="5150283" y="2204864"/>
            <a:ext cx="3295888" cy="3295887"/>
          </a:xfrm>
          <a:prstGeom prst="pie">
            <a:avLst>
              <a:gd name="adj1" fmla="val 5416212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68259" y="3295248"/>
            <a:ext cx="1867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8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54.9</a:t>
            </a:r>
            <a:r>
              <a:rPr kumimoji="0" lang="en-US" altLang="ko-KR" sz="20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%</a:t>
            </a:r>
            <a:endParaRPr kumimoji="0" lang="ko-KR" altLang="en-US" sz="28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41783" y="3986456"/>
            <a:ext cx="1428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8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23</a:t>
            </a:r>
            <a:r>
              <a:rPr kumimoji="0" lang="en-US" altLang="ko-KR" sz="20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%</a:t>
            </a:r>
            <a:endParaRPr kumimoji="0" lang="ko-KR" altLang="en-US" sz="20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01718" y="2689756"/>
            <a:ext cx="1428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8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77</a:t>
            </a:r>
            <a:r>
              <a:rPr kumimoji="0" lang="en-US" altLang="ko-KR" sz="20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%</a:t>
            </a:r>
            <a:endParaRPr kumimoji="0" lang="ko-KR" altLang="en-US" sz="28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386" y="251372"/>
            <a:ext cx="8063769" cy="73560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2012</a:t>
            </a:r>
            <a:r>
              <a:rPr kumimoji="0" lang="ko-KR" altLang="en-US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년 대한민국 </a:t>
            </a:r>
            <a:r>
              <a:rPr kumimoji="0" lang="ko-KR" altLang="en-US" sz="3200" b="1" dirty="0" err="1" smtClean="0">
                <a:solidFill>
                  <a:schemeClr val="bg1"/>
                </a:solidFill>
                <a:latin typeface="맑은 고딕"/>
                <a:ea typeface="맑은 고딕"/>
              </a:rPr>
              <a:t>페이스북</a:t>
            </a:r>
            <a:r>
              <a:rPr kumimoji="0" lang="ko-KR" altLang="en-US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 사용 현황</a:t>
            </a:r>
            <a:endParaRPr kumimoji="0" lang="ko-KR" altLang="en-US" sz="32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6816" y="5685747"/>
            <a:ext cx="3386652" cy="413782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링크로 글 작성 비율</a:t>
            </a:r>
            <a:endParaRPr kumimoji="0" lang="ko-KR" altLang="en-US" sz="16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64503" y="5685747"/>
            <a:ext cx="3386652" cy="413782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성별에 따른 </a:t>
            </a:r>
            <a:r>
              <a:rPr kumimoji="0" lang="ko-KR" altLang="en-US" sz="1600" b="1" dirty="0" err="1" smtClean="0">
                <a:solidFill>
                  <a:schemeClr val="bg1"/>
                </a:solidFill>
                <a:latin typeface="맑은 고딕"/>
                <a:ea typeface="맑은 고딕"/>
              </a:rPr>
              <a:t>게시글</a:t>
            </a:r>
            <a:r>
              <a:rPr kumimoji="0" lang="ko-KR" altLang="en-US" sz="16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 작성 비율</a:t>
            </a:r>
            <a:endParaRPr kumimoji="0" lang="ko-KR" altLang="en-US" sz="16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13685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타원 17"/>
          <p:cNvSpPr/>
          <p:nvPr/>
        </p:nvSpPr>
        <p:spPr>
          <a:xfrm>
            <a:off x="976816" y="2216128"/>
            <a:ext cx="3295521" cy="3295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9" name="원형 18"/>
          <p:cNvSpPr/>
          <p:nvPr/>
        </p:nvSpPr>
        <p:spPr>
          <a:xfrm>
            <a:off x="5040420" y="2204864"/>
            <a:ext cx="3295888" cy="3295887"/>
          </a:xfrm>
          <a:prstGeom prst="pie">
            <a:avLst>
              <a:gd name="adj1" fmla="val 5416212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22" name="원형 21"/>
          <p:cNvSpPr/>
          <p:nvPr/>
        </p:nvSpPr>
        <p:spPr>
          <a:xfrm flipH="1">
            <a:off x="5150283" y="2204864"/>
            <a:ext cx="3295888" cy="3295887"/>
          </a:xfrm>
          <a:prstGeom prst="pie">
            <a:avLst>
              <a:gd name="adj1" fmla="val 5416212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68259" y="3295248"/>
            <a:ext cx="1867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8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54.9</a:t>
            </a:r>
            <a:r>
              <a:rPr kumimoji="0" lang="en-US" altLang="ko-KR" sz="20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%</a:t>
            </a:r>
            <a:endParaRPr kumimoji="0" lang="ko-KR" altLang="en-US" sz="28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41783" y="3986456"/>
            <a:ext cx="1428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8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23</a:t>
            </a:r>
            <a:r>
              <a:rPr kumimoji="0" lang="en-US" altLang="ko-KR" sz="20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%</a:t>
            </a:r>
            <a:endParaRPr kumimoji="0" lang="ko-KR" altLang="en-US" sz="20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01718" y="2689756"/>
            <a:ext cx="1428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8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77</a:t>
            </a:r>
            <a:r>
              <a:rPr kumimoji="0" lang="en-US" altLang="ko-KR" sz="2000" b="1" dirty="0" smtClea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%</a:t>
            </a:r>
            <a:endParaRPr kumimoji="0" lang="ko-KR" altLang="en-US" sz="28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386" y="251372"/>
            <a:ext cx="8063769" cy="735600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2012</a:t>
            </a:r>
            <a:r>
              <a:rPr kumimoji="0" lang="ko-KR" altLang="en-US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년 대한민국 </a:t>
            </a:r>
            <a:r>
              <a:rPr kumimoji="0" lang="ko-KR" altLang="en-US" sz="3200" b="1" dirty="0" err="1" smtClean="0">
                <a:solidFill>
                  <a:schemeClr val="bg1"/>
                </a:solidFill>
                <a:latin typeface="맑은 고딕"/>
                <a:ea typeface="맑은 고딕"/>
              </a:rPr>
              <a:t>페이스북</a:t>
            </a:r>
            <a:r>
              <a:rPr kumimoji="0" lang="ko-KR" altLang="en-US" sz="32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 사용 현황</a:t>
            </a:r>
            <a:endParaRPr kumimoji="0" lang="ko-KR" altLang="en-US" sz="32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6816" y="5685747"/>
            <a:ext cx="3386652" cy="413782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링크로 글 작성 비율</a:t>
            </a:r>
            <a:endParaRPr kumimoji="0" lang="ko-KR" altLang="en-US" sz="16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64503" y="5685747"/>
            <a:ext cx="3386652" cy="413782"/>
          </a:xfrm>
          <a:prstGeom prst="rect">
            <a:avLst/>
          </a:prstGeom>
          <a:noFill/>
        </p:spPr>
        <p:txBody>
          <a:bodyPr wrap="square" lIns="91198" tIns="45600" rIns="91198" bIns="4560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성별에 따른 </a:t>
            </a:r>
            <a:r>
              <a:rPr kumimoji="0" lang="ko-KR" altLang="en-US" sz="1600" b="1" dirty="0" err="1" smtClean="0">
                <a:solidFill>
                  <a:schemeClr val="bg1"/>
                </a:solidFill>
                <a:latin typeface="맑은 고딕"/>
                <a:ea typeface="맑은 고딕"/>
              </a:rPr>
              <a:t>게시글</a:t>
            </a:r>
            <a:r>
              <a:rPr kumimoji="0" lang="ko-KR" altLang="en-US" sz="1600" b="1" dirty="0" smtClean="0">
                <a:solidFill>
                  <a:schemeClr val="bg1"/>
                </a:solidFill>
                <a:latin typeface="맑은 고딕"/>
                <a:ea typeface="맑은 고딕"/>
              </a:rPr>
              <a:t> 작성 비율</a:t>
            </a:r>
            <a:endParaRPr kumimoji="0" lang="ko-KR" altLang="en-US" sz="1600" b="1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712" y="1873816"/>
            <a:ext cx="683143" cy="133916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t="47675"/>
          <a:stretch/>
        </p:blipFill>
        <p:spPr>
          <a:xfrm>
            <a:off x="973532" y="3789040"/>
            <a:ext cx="3298222" cy="1722609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30801"/>
          <a:stretch/>
        </p:blipFill>
        <p:spPr bwMode="auto">
          <a:xfrm>
            <a:off x="6783542" y="3212976"/>
            <a:ext cx="1663953" cy="229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72180"/>
          <a:stretch/>
        </p:blipFill>
        <p:spPr>
          <a:xfrm>
            <a:off x="5036205" y="4581128"/>
            <a:ext cx="1652159" cy="91586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937" y="4272727"/>
            <a:ext cx="506367" cy="134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5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새 프레젠테이션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FFFFFF"/>
      </a:accent1>
      <a:accent2>
        <a:srgbClr val="CAE4FE"/>
      </a:accent2>
      <a:accent3>
        <a:srgbClr val="FFFFFF"/>
      </a:accent3>
      <a:accent4>
        <a:srgbClr val="000000"/>
      </a:accent4>
      <a:accent5>
        <a:srgbClr val="FFFFFF"/>
      </a:accent5>
      <a:accent6>
        <a:srgbClr val="B7CFE6"/>
      </a:accent6>
      <a:hlink>
        <a:srgbClr val="0066CC"/>
      </a:hlink>
      <a:folHlink>
        <a:srgbClr val="FFFF99"/>
      </a:folHlink>
    </a:clrScheme>
    <a:fontScheme name="7_새 프레젠테이션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  <a:spAutoFit/>
      </a:bodyPr>
      <a:lstStyle>
        <a:defPPr marL="533400" marR="0" indent="-533400" algn="l" defTabSz="914400" rtl="0" eaLnBrk="0" fontAlgn="ctr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 2" pitchFamily="18" charset="2"/>
          <a:buNone/>
          <a:tabLst/>
          <a:defRPr kumimoji="1" lang="ko-KR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  <a:spAutoFit/>
      </a:bodyPr>
      <a:lstStyle>
        <a:defPPr marL="533400" marR="0" indent="-533400" algn="l" defTabSz="914400" rtl="0" eaLnBrk="0" fontAlgn="ctr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 2" pitchFamily="18" charset="2"/>
          <a:buNone/>
          <a:tabLst/>
          <a:defRPr kumimoji="1" lang="ko-KR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50" charset="-127"/>
          </a:defRPr>
        </a:defPPr>
      </a:lstStyle>
    </a:lnDef>
  </a:objectDefaults>
  <a:extraClrSchemeLst>
    <a:extraClrScheme>
      <a:clrScheme name="7_새 프레젠테이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새 프레젠테이션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새 프레젠테이션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새 프레젠테이션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새 프레젠테이션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새 프레젠테이션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새 프레젠테이션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3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b="1" smtClean="0">
            <a:latin typeface="+mj-ea"/>
            <a:ea typeface="+mj-ea"/>
          </a:defRPr>
        </a:defPPr>
      </a:lstStyle>
    </a:txDef>
  </a:objectDefaults>
  <a:extraClrSchemeLst/>
</a:theme>
</file>

<file path=ppt/theme/theme13.xml><?xml version="1.0" encoding="utf-8"?>
<a:theme xmlns:a="http://schemas.openxmlformats.org/drawingml/2006/main" name="1_Office2010_Light_4x3_Template">
  <a:themeElements>
    <a:clrScheme name="Prefab">
      <a:dk1>
        <a:sysClr val="windowText" lastClr="000000"/>
      </a:dk1>
      <a:lt1>
        <a:sysClr val="window" lastClr="FFFFFF"/>
      </a:lt1>
      <a:dk2>
        <a:srgbClr val="5D5C64"/>
      </a:dk2>
      <a:lt2>
        <a:srgbClr val="E4D9BE"/>
      </a:lt2>
      <a:accent1>
        <a:srgbClr val="E0B62E"/>
      </a:accent1>
      <a:accent2>
        <a:srgbClr val="E6632E"/>
      </a:accent2>
      <a:accent3>
        <a:srgbClr val="73C1C7"/>
      </a:accent3>
      <a:accent4>
        <a:srgbClr val="75964C"/>
      </a:accent4>
      <a:accent5>
        <a:srgbClr val="C78C45"/>
      </a:accent5>
      <a:accent6>
        <a:srgbClr val="BCA076"/>
      </a:accent6>
      <a:hlink>
        <a:srgbClr val="CF3B0D"/>
      </a:hlink>
      <a:folHlink>
        <a:srgbClr val="7E756C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</a:spPr>
      <a:bodyPr rtlCol="0" anchor="ctr">
        <a:spAutoFit/>
      </a:bodyPr>
      <a:lstStyle>
        <a:defPPr algn="ctr" defTabSz="914400" eaLnBrk="0" fontAlgn="base" hangingPunct="0">
          <a:lnSpc>
            <a:spcPct val="120000"/>
          </a:lnSpc>
          <a:spcBef>
            <a:spcPct val="20000"/>
          </a:spcBef>
          <a:spcAft>
            <a:spcPct val="0"/>
          </a:spcAft>
          <a:defRPr dirty="0" err="1">
            <a:solidFill>
              <a:srgbClr val="000000"/>
            </a:solidFill>
            <a:latin typeface="맑은 고딕" pitchFamily="50" charset="-127"/>
            <a:ea typeface="맑은 고딕" pitchFamily="50" charset="-127"/>
          </a:defRPr>
        </a:defPPr>
      </a:lstStyle>
    </a:spDef>
    <a:txDef>
      <a:spPr>
        <a:noFill/>
      </a:spPr>
      <a:bodyPr wrap="square" lIns="0" tIns="0" rIns="0" bIns="0" rtlCol="0">
        <a:spAutoFit/>
      </a:bodyPr>
      <a:lstStyle>
        <a:defPPr>
          <a:defRPr sz="2400" dirty="0" err="1" smtClean="0">
            <a:gradFill>
              <a:gsLst>
                <a:gs pos="0">
                  <a:schemeClr val="tx1"/>
                </a:gs>
                <a:gs pos="86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4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3_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b="1" smtClean="0">
            <a:latin typeface="+mj-ea"/>
            <a:ea typeface="+mj-ea"/>
          </a:defRPr>
        </a:defPPr>
      </a:lstStyle>
    </a:txDef>
  </a:objectDefaults>
  <a:extraClrSchemeLst/>
</a:theme>
</file>

<file path=ppt/theme/theme16.xml><?xml version="1.0" encoding="utf-8"?>
<a:theme xmlns:a="http://schemas.openxmlformats.org/drawingml/2006/main" name="2_Default Design">
  <a:themeElements>
    <a:clrScheme name="1_Default Design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1_Default Design">
      <a:majorFont>
        <a:latin typeface="Arial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71842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71842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00"/>
        </a:dk1>
        <a:lt1>
          <a:srgbClr val="808080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C0C0C0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2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3_Office2010_Light_4x3_Template">
  <a:themeElements>
    <a:clrScheme name="수평선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50000"/>
          </a:schemeClr>
        </a:solidFill>
        <a:ln w="12700" cmpd="sng" algn="ctr">
          <a:solidFill>
            <a:srgbClr val="0070C0"/>
          </a:solidFill>
          <a:prstDash val="solid"/>
          <a:miter lim="800000"/>
          <a:headEnd/>
          <a:tailEnd/>
        </a:ln>
        <a:effectLst/>
      </a:spPr>
      <a:bodyPr wrap="none" lIns="92075" tIns="46038" rIns="92075" bIns="46038" rtlCol="0" anchor="ctr"/>
      <a:lstStyle>
        <a:defPPr algn="ctr">
          <a:defRPr/>
        </a:defPPr>
      </a:lstStyle>
    </a:spDef>
    <a:txDef>
      <a:spPr>
        <a:noFill/>
      </a:spPr>
      <a:bodyPr wrap="square" lIns="0" tIns="0" rIns="0" bIns="0" rtlCol="0">
        <a:spAutoFit/>
      </a:bodyPr>
      <a:lstStyle>
        <a:defPPr>
          <a:defRPr sz="2400" dirty="0" err="1" smtClean="0">
            <a:gradFill>
              <a:gsLst>
                <a:gs pos="0">
                  <a:schemeClr val="tx1"/>
                </a:gs>
                <a:gs pos="86000">
                  <a:schemeClr val="tx1"/>
                </a:gs>
              </a:gsLst>
              <a:lin ang="5400000" scaled="0"/>
            </a:gradFill>
            <a:latin typeface="맑은 고딕" pitchFamily="50" charset="-127"/>
            <a:ea typeface="맑은 고딕" pitchFamily="50" charset="-127"/>
          </a:defRPr>
        </a:defPPr>
      </a:lstStyle>
    </a:txDef>
  </a:objectDefaults>
  <a:extraClrSchemeLst/>
</a:theme>
</file>

<file path=ppt/theme/theme19.xml><?xml version="1.0" encoding="utf-8"?>
<a:theme xmlns:a="http://schemas.openxmlformats.org/drawingml/2006/main" name="4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5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21.xml><?xml version="1.0" encoding="utf-8"?>
<a:theme xmlns:a="http://schemas.openxmlformats.org/drawingml/2006/main" name="6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22.xml><?xml version="1.0" encoding="utf-8"?>
<a:theme xmlns:a="http://schemas.openxmlformats.org/drawingml/2006/main" name="7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23.xml><?xml version="1.0" encoding="utf-8"?>
<a:theme xmlns:a="http://schemas.openxmlformats.org/drawingml/2006/main" name="8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24.xml><?xml version="1.0" encoding="utf-8"?>
<a:theme xmlns:a="http://schemas.openxmlformats.org/drawingml/2006/main" name="9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25.xml><?xml version="1.0" encoding="utf-8"?>
<a:theme xmlns:a="http://schemas.openxmlformats.org/drawingml/2006/main" name="10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26.xml><?xml version="1.0" encoding="utf-8"?>
<a:theme xmlns:a="http://schemas.openxmlformats.org/drawingml/2006/main" name="11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27.xml><?xml version="1.0" encoding="utf-8"?>
<a:theme xmlns:a="http://schemas.openxmlformats.org/drawingml/2006/main" name="12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28.xml><?xml version="1.0" encoding="utf-8"?>
<a:theme xmlns:a="http://schemas.openxmlformats.org/drawingml/2006/main" name="13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29.xml><?xml version="1.0" encoding="utf-8"?>
<a:theme xmlns:a="http://schemas.openxmlformats.org/drawingml/2006/main" name="14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400" b="1" dirty="0">
            <a:solidFill>
              <a:srgbClr val="C0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15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2010_Light_4x3_Template">
  <a:themeElements>
    <a:clrScheme name="Prefab">
      <a:dk1>
        <a:sysClr val="windowText" lastClr="000000"/>
      </a:dk1>
      <a:lt1>
        <a:sysClr val="window" lastClr="FFFFFF"/>
      </a:lt1>
      <a:dk2>
        <a:srgbClr val="5D5C64"/>
      </a:dk2>
      <a:lt2>
        <a:srgbClr val="E4D9BE"/>
      </a:lt2>
      <a:accent1>
        <a:srgbClr val="E0B62E"/>
      </a:accent1>
      <a:accent2>
        <a:srgbClr val="E6632E"/>
      </a:accent2>
      <a:accent3>
        <a:srgbClr val="73C1C7"/>
      </a:accent3>
      <a:accent4>
        <a:srgbClr val="75964C"/>
      </a:accent4>
      <a:accent5>
        <a:srgbClr val="C78C45"/>
      </a:accent5>
      <a:accent6>
        <a:srgbClr val="BCA076"/>
      </a:accent6>
      <a:hlink>
        <a:srgbClr val="CF3B0D"/>
      </a:hlink>
      <a:folHlink>
        <a:srgbClr val="7E756C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sz="2400" dirty="0" err="1" smtClean="0">
            <a:gradFill>
              <a:gsLst>
                <a:gs pos="0">
                  <a:schemeClr val="tx1"/>
                </a:gs>
                <a:gs pos="86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1_초록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견고딕2">
      <a:majorFont>
        <a:latin typeface="HY견고딕"/>
        <a:ea typeface="HY견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marL="0" marR="0" indent="0" algn="l" defTabSz="914400" rtl="0" eaLnBrk="1" fontAlgn="auto" latinLnBrk="1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sz="1800" kern="1200" spc="-150" dirty="0" smtClean="0">
            <a:solidFill>
              <a:schemeClr val="tx1"/>
            </a:solidFill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1_Default Design">
  <a:themeElements>
    <a:clrScheme name="1_Default Design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1_Default Design">
      <a:majorFont>
        <a:latin typeface="Arial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71842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71842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2075" tIns="46038" rIns="92075" bIns="46038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00"/>
        </a:dk1>
        <a:lt1>
          <a:srgbClr val="808080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C0C0C0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Office2010_Light_4x3_Template">
  <a:themeElements>
    <a:clrScheme name="수평선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50000"/>
          </a:schemeClr>
        </a:solidFill>
        <a:ln w="12700" cmpd="sng" algn="ctr">
          <a:solidFill>
            <a:srgbClr val="0070C0"/>
          </a:solidFill>
          <a:prstDash val="solid"/>
          <a:miter lim="800000"/>
          <a:headEnd/>
          <a:tailEnd/>
        </a:ln>
        <a:effectLst/>
      </a:spPr>
      <a:bodyPr wrap="none" lIns="92075" tIns="46038" rIns="92075" bIns="46038" rtlCol="0" anchor="ctr"/>
      <a:lstStyle>
        <a:defPPr algn="ctr">
          <a:defRPr/>
        </a:defPPr>
      </a:lstStyle>
    </a:spDef>
    <a:txDef>
      <a:spPr>
        <a:noFill/>
      </a:spPr>
      <a:bodyPr wrap="square" lIns="0" tIns="0" rIns="0" bIns="0" rtlCol="0">
        <a:spAutoFit/>
      </a:bodyPr>
      <a:lstStyle>
        <a:defPPr>
          <a:defRPr sz="2400" dirty="0" err="1" smtClean="0">
            <a:gradFill>
              <a:gsLst>
                <a:gs pos="0">
                  <a:schemeClr val="tx1"/>
                </a:gs>
                <a:gs pos="86000">
                  <a:schemeClr val="tx1"/>
                </a:gs>
              </a:gsLst>
              <a:lin ang="5400000" scaled="0"/>
            </a:gradFill>
            <a:latin typeface="맑은 고딕" pitchFamily="50" charset="-127"/>
            <a:ea typeface="맑은 고딕" pitchFamily="50" charset="-127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2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3214</TotalTime>
  <Words>110</Words>
  <Application>Microsoft Office PowerPoint</Application>
  <PresentationFormat>화면 슬라이드 쇼(4:3)</PresentationFormat>
  <Paragraphs>33</Paragraphs>
  <Slides>6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15</vt:i4>
      </vt:variant>
      <vt:variant>
        <vt:lpstr>테마</vt:lpstr>
      </vt:variant>
      <vt:variant>
        <vt:i4>30</vt:i4>
      </vt:variant>
      <vt:variant>
        <vt:lpstr>슬라이드 제목</vt:lpstr>
      </vt:variant>
      <vt:variant>
        <vt:i4>6</vt:i4>
      </vt:variant>
    </vt:vector>
  </HeadingPairs>
  <TitlesOfParts>
    <vt:vector size="51" baseType="lpstr">
      <vt:lpstr>Candara</vt:lpstr>
      <vt:lpstr>HY견고딕</vt:lpstr>
      <vt:lpstr>굴림</vt:lpstr>
      <vt:lpstr>궁서</vt:lpstr>
      <vt:lpstr>다음_Regular</vt:lpstr>
      <vt:lpstr>다음_SemiBold</vt:lpstr>
      <vt:lpstr>맑은 고딕</vt:lpstr>
      <vt:lpstr>Arial</vt:lpstr>
      <vt:lpstr>Franklin Gothic Medium</vt:lpstr>
      <vt:lpstr>Segoe UI</vt:lpstr>
      <vt:lpstr>Tahoma</vt:lpstr>
      <vt:lpstr>Times New Roman</vt:lpstr>
      <vt:lpstr>Verdana</vt:lpstr>
      <vt:lpstr>Wingdings</vt:lpstr>
      <vt:lpstr>Wingdings 3</vt:lpstr>
      <vt:lpstr>부경대학교_스토리텔링 강의전략_교재</vt:lpstr>
      <vt:lpstr>3_Office 테마</vt:lpstr>
      <vt:lpstr>4_Office 테마</vt:lpstr>
      <vt:lpstr>1_부경대학교_스토리텔링 강의전략_교재</vt:lpstr>
      <vt:lpstr>Office2010_Light_4x3_Template</vt:lpstr>
      <vt:lpstr>1_초록</vt:lpstr>
      <vt:lpstr>1_Default Design</vt:lpstr>
      <vt:lpstr>2_Office2010_Light_4x3_Template</vt:lpstr>
      <vt:lpstr>2_부경대학교_스토리텔링 강의전략_교재</vt:lpstr>
      <vt:lpstr>9_새 프레젠테이션</vt:lpstr>
      <vt:lpstr>3_부경대학교_스토리텔링 강의전략_교재</vt:lpstr>
      <vt:lpstr>2_blank</vt:lpstr>
      <vt:lpstr>1_Office2010_Light_4x3_Template</vt:lpstr>
      <vt:lpstr>4_부경대학교_스토리텔링 강의전략_교재</vt:lpstr>
      <vt:lpstr>3_blank</vt:lpstr>
      <vt:lpstr>2_Default Design</vt:lpstr>
      <vt:lpstr>21_Office 테마</vt:lpstr>
      <vt:lpstr>3_Office2010_Light_4x3_Template</vt:lpstr>
      <vt:lpstr>42_Office 테마</vt:lpstr>
      <vt:lpstr>5_부경대학교_스토리텔링 강의전략_교재</vt:lpstr>
      <vt:lpstr>6_부경대학교_스토리텔링 강의전략_교재</vt:lpstr>
      <vt:lpstr>7_부경대학교_스토리텔링 강의전략_교재</vt:lpstr>
      <vt:lpstr>8_부경대학교_스토리텔링 강의전략_교재</vt:lpstr>
      <vt:lpstr>9_부경대학교_스토리텔링 강의전략_교재</vt:lpstr>
      <vt:lpstr>10_부경대학교_스토리텔링 강의전략_교재</vt:lpstr>
      <vt:lpstr>11_부경대학교_스토리텔링 강의전략_교재</vt:lpstr>
      <vt:lpstr>12_부경대학교_스토리텔링 강의전략_교재</vt:lpstr>
      <vt:lpstr>13_부경대학교_스토리텔링 강의전략_교재</vt:lpstr>
      <vt:lpstr>14_부경대학교_스토리텔링 강의전략_교재</vt:lpstr>
      <vt:lpstr>15_부경대학교_스토리텔링 강의전략_교재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PTIA</dc:creator>
  <cp:lastModifiedBy>PTIA</cp:lastModifiedBy>
  <cp:revision>467</cp:revision>
  <dcterms:created xsi:type="dcterms:W3CDTF">2008-07-01T01:32:26Z</dcterms:created>
  <dcterms:modified xsi:type="dcterms:W3CDTF">2014-01-31T16:54:33Z</dcterms:modified>
</cp:coreProperties>
</file>