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0" r:id="rId1"/>
    <p:sldMasterId id="2147483680" r:id="rId2"/>
    <p:sldMasterId id="2147483727" r:id="rId3"/>
    <p:sldMasterId id="2147483739" r:id="rId4"/>
  </p:sldMasterIdLst>
  <p:notesMasterIdLst>
    <p:notesMasterId r:id="rId11"/>
  </p:notesMasterIdLst>
  <p:sldIdLst>
    <p:sldId id="944" r:id="rId5"/>
    <p:sldId id="949" r:id="rId6"/>
    <p:sldId id="951" r:id="rId7"/>
    <p:sldId id="952" r:id="rId8"/>
    <p:sldId id="954" r:id="rId9"/>
    <p:sldId id="953" r:id="rId10"/>
  </p:sldIdLst>
  <p:sldSz cx="9144000" cy="6858000" type="screen4x3"/>
  <p:notesSz cx="6858000" cy="9144000"/>
  <p:photoAlbum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2" orient="horz" pos="935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1A19"/>
    <a:srgbClr val="F2F3F5"/>
    <a:srgbClr val="FAFBFF"/>
    <a:srgbClr val="00854A"/>
    <a:srgbClr val="299874"/>
    <a:srgbClr val="523B07"/>
    <a:srgbClr val="009241"/>
    <a:srgbClr val="DA251C"/>
    <a:srgbClr val="7E7E7E"/>
    <a:srgbClr val="A6A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2" autoAdjust="0"/>
    <p:restoredTop sz="90483" autoAdjust="0"/>
  </p:normalViewPr>
  <p:slideViewPr>
    <p:cSldViewPr showGuides="1">
      <p:cViewPr varScale="1">
        <p:scale>
          <a:sx n="106" d="100"/>
          <a:sy n="106" d="100"/>
        </p:scale>
        <p:origin x="102" y="120"/>
      </p:cViewPr>
      <p:guideLst>
        <p:guide orient="horz" pos="2251"/>
        <p:guide orient="horz" pos="9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160EB6-B624-45C1-88D0-4F805BA9E007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48D1DC08-6892-4286-A188-C20B91EDD8D3}">
      <dgm:prSet/>
      <dgm:spPr/>
      <dgm:t>
        <a:bodyPr/>
        <a:lstStyle/>
        <a:p>
          <a:pPr rtl="0" latinLnBrk="0"/>
          <a:r>
            <a:rPr kumimoji="1" lang="ko-KR" b="1" smtClean="0"/>
            <a:t>공개의 원칙</a:t>
          </a:r>
          <a:endParaRPr lang="ko-KR"/>
        </a:p>
      </dgm:t>
    </dgm:pt>
    <dgm:pt modelId="{8AFA205C-94D3-49E8-B31C-1CF7E5BFBDD1}" type="parTrans" cxnId="{DB572008-E5F5-4968-A25A-CE9F3AD95647}">
      <dgm:prSet/>
      <dgm:spPr/>
      <dgm:t>
        <a:bodyPr/>
        <a:lstStyle/>
        <a:p>
          <a:pPr latinLnBrk="0"/>
          <a:endParaRPr lang="ko-KR" altLang="en-US"/>
        </a:p>
      </dgm:t>
    </dgm:pt>
    <dgm:pt modelId="{A0C3E5A0-FDCA-4AD1-AC13-FBFD67D6173C}" type="sibTrans" cxnId="{DB572008-E5F5-4968-A25A-CE9F3AD95647}">
      <dgm:prSet/>
      <dgm:spPr/>
      <dgm:t>
        <a:bodyPr/>
        <a:lstStyle/>
        <a:p>
          <a:pPr latinLnBrk="0"/>
          <a:endParaRPr lang="ko-KR" altLang="en-US"/>
        </a:p>
      </dgm:t>
    </dgm:pt>
    <dgm:pt modelId="{9B28401A-A232-4559-9173-71566DABF65A}">
      <dgm:prSet custT="1"/>
      <dgm:spPr/>
      <dgm:t>
        <a:bodyPr/>
        <a:lstStyle/>
        <a:p>
          <a:pPr rtl="0" latinLnBrk="0"/>
          <a:r>
            <a:rPr kumimoji="1" lang="ko-KR" altLang="en-US" sz="1400" dirty="0" smtClean="0"/>
            <a:t>따돌림 상황을 반 구성원 내지는 학교구성원 전체에게 알림 </a:t>
          </a:r>
          <a:endParaRPr lang="ko-KR" altLang="en-US" sz="1400" dirty="0"/>
        </a:p>
      </dgm:t>
    </dgm:pt>
    <dgm:pt modelId="{660D718F-ADB3-4971-B941-BFA8A89227A2}" type="parTrans" cxnId="{AE45FF0B-64CA-439F-8BA7-16FCE10A375C}">
      <dgm:prSet/>
      <dgm:spPr/>
      <dgm:t>
        <a:bodyPr/>
        <a:lstStyle/>
        <a:p>
          <a:pPr latinLnBrk="0"/>
          <a:endParaRPr lang="ko-KR" altLang="en-US"/>
        </a:p>
      </dgm:t>
    </dgm:pt>
    <dgm:pt modelId="{D016A893-EAC7-4EAA-8489-DFF94F595A8E}" type="sibTrans" cxnId="{AE45FF0B-64CA-439F-8BA7-16FCE10A375C}">
      <dgm:prSet/>
      <dgm:spPr/>
      <dgm:t>
        <a:bodyPr/>
        <a:lstStyle/>
        <a:p>
          <a:pPr latinLnBrk="0"/>
          <a:endParaRPr lang="ko-KR" altLang="en-US"/>
        </a:p>
      </dgm:t>
    </dgm:pt>
    <dgm:pt modelId="{23335E05-9ADF-4A5C-9B9F-6C78F6FCFB4C}">
      <dgm:prSet/>
      <dgm:spPr/>
      <dgm:t>
        <a:bodyPr/>
        <a:lstStyle/>
        <a:p>
          <a:pPr rtl="0" latinLnBrk="0"/>
          <a:r>
            <a:rPr kumimoji="1" lang="ko-KR" b="1" dirty="0" smtClean="0"/>
            <a:t>표현이 원칙</a:t>
          </a:r>
          <a:endParaRPr lang="ko-KR" dirty="0"/>
        </a:p>
      </dgm:t>
    </dgm:pt>
    <dgm:pt modelId="{17DCDD48-8D3C-4D8C-A9E1-95728865AA9E}" type="parTrans" cxnId="{76B74F3F-353C-4902-80CC-9C36D1EE6541}">
      <dgm:prSet/>
      <dgm:spPr/>
      <dgm:t>
        <a:bodyPr/>
        <a:lstStyle/>
        <a:p>
          <a:pPr latinLnBrk="0"/>
          <a:endParaRPr lang="ko-KR" altLang="en-US"/>
        </a:p>
      </dgm:t>
    </dgm:pt>
    <dgm:pt modelId="{D1628F1D-9D0F-4165-B37F-0388DE40D38D}" type="sibTrans" cxnId="{76B74F3F-353C-4902-80CC-9C36D1EE6541}">
      <dgm:prSet/>
      <dgm:spPr/>
      <dgm:t>
        <a:bodyPr/>
        <a:lstStyle/>
        <a:p>
          <a:pPr latinLnBrk="0"/>
          <a:endParaRPr lang="ko-KR" altLang="en-US"/>
        </a:p>
      </dgm:t>
    </dgm:pt>
    <dgm:pt modelId="{51FB4FAC-FF6A-45B7-B9DF-6C2CBF051CAE}">
      <dgm:prSet custT="1"/>
      <dgm:spPr/>
      <dgm:t>
        <a:bodyPr/>
        <a:lstStyle/>
        <a:p>
          <a:pPr rtl="0" latinLnBrk="0"/>
          <a:r>
            <a:rPr kumimoji="1" lang="ko-KR" sz="1400" dirty="0" smtClean="0"/>
            <a:t>따돌림</a:t>
          </a:r>
          <a:r>
            <a:rPr kumimoji="1" lang="en-US" altLang="ko-KR" sz="1400" dirty="0" smtClean="0"/>
            <a:t> </a:t>
          </a:r>
          <a:r>
            <a:rPr kumimoji="1" lang="ko-KR" sz="1400" dirty="0" smtClean="0"/>
            <a:t>과정에 대해서 피해당사자를 보호하며</a:t>
          </a:r>
          <a:r>
            <a:rPr kumimoji="1" lang="en-US" sz="1400" dirty="0" smtClean="0"/>
            <a:t>, </a:t>
          </a:r>
          <a:r>
            <a:rPr kumimoji="1" lang="ko-KR" sz="1400" dirty="0" smtClean="0"/>
            <a:t>적극적으로 의견이 개진될 수 있는 장을 마련해주고</a:t>
          </a:r>
          <a:r>
            <a:rPr kumimoji="1" lang="en-US" sz="1400" dirty="0" smtClean="0"/>
            <a:t>, </a:t>
          </a:r>
          <a:r>
            <a:rPr kumimoji="1" lang="ko-KR" sz="1400" dirty="0" smtClean="0"/>
            <a:t>그 고통을 표현할 수 있게 함 </a:t>
          </a:r>
          <a:endParaRPr lang="ko-KR" sz="1400" dirty="0"/>
        </a:p>
      </dgm:t>
    </dgm:pt>
    <dgm:pt modelId="{7E6A6D75-9469-4467-94D7-7B150B95B05A}" type="parTrans" cxnId="{E839205F-4F23-4933-B400-A6B7BE79F7B2}">
      <dgm:prSet/>
      <dgm:spPr/>
      <dgm:t>
        <a:bodyPr/>
        <a:lstStyle/>
        <a:p>
          <a:pPr latinLnBrk="0"/>
          <a:endParaRPr lang="ko-KR" altLang="en-US"/>
        </a:p>
      </dgm:t>
    </dgm:pt>
    <dgm:pt modelId="{3E4A91FE-961D-47B2-8D0B-55F267F62AF0}" type="sibTrans" cxnId="{E839205F-4F23-4933-B400-A6B7BE79F7B2}">
      <dgm:prSet/>
      <dgm:spPr/>
      <dgm:t>
        <a:bodyPr/>
        <a:lstStyle/>
        <a:p>
          <a:pPr latinLnBrk="0"/>
          <a:endParaRPr lang="ko-KR" altLang="en-US"/>
        </a:p>
      </dgm:t>
    </dgm:pt>
    <dgm:pt modelId="{0DB49894-19E8-446A-A937-984439E0B83A}">
      <dgm:prSet/>
      <dgm:spPr/>
      <dgm:t>
        <a:bodyPr/>
        <a:lstStyle/>
        <a:p>
          <a:pPr rtl="0" latinLnBrk="0"/>
          <a:r>
            <a:rPr kumimoji="1" lang="ko-KR" b="1" dirty="0" smtClean="0"/>
            <a:t>공감의 원칙</a:t>
          </a:r>
          <a:endParaRPr lang="ko-KR" dirty="0"/>
        </a:p>
      </dgm:t>
    </dgm:pt>
    <dgm:pt modelId="{4CDA1034-3D83-4F7C-A0E8-97B8BC1E7F86}" type="parTrans" cxnId="{6340C650-F7C3-45F3-A750-2097740EB840}">
      <dgm:prSet/>
      <dgm:spPr/>
      <dgm:t>
        <a:bodyPr/>
        <a:lstStyle/>
        <a:p>
          <a:pPr latinLnBrk="0"/>
          <a:endParaRPr lang="ko-KR" altLang="en-US"/>
        </a:p>
      </dgm:t>
    </dgm:pt>
    <dgm:pt modelId="{485CC777-1898-4272-B982-93BEC6058CC7}" type="sibTrans" cxnId="{6340C650-F7C3-45F3-A750-2097740EB840}">
      <dgm:prSet/>
      <dgm:spPr/>
      <dgm:t>
        <a:bodyPr/>
        <a:lstStyle/>
        <a:p>
          <a:pPr latinLnBrk="0"/>
          <a:endParaRPr lang="ko-KR" altLang="en-US"/>
        </a:p>
      </dgm:t>
    </dgm:pt>
    <dgm:pt modelId="{E23822BD-7B0C-4119-B6EB-99CE4F16FBEF}">
      <dgm:prSet custT="1"/>
      <dgm:spPr/>
      <dgm:t>
        <a:bodyPr/>
        <a:lstStyle/>
        <a:p>
          <a:pPr rtl="0" latinLnBrk="0"/>
          <a:r>
            <a:rPr kumimoji="1" lang="ko-KR" altLang="en-US" sz="1400" dirty="0" smtClean="0"/>
            <a:t>가해자뿐 아니라 다른 친구들도 공감하게 함</a:t>
          </a:r>
          <a:endParaRPr lang="ko-KR" altLang="en-US" sz="1400" dirty="0"/>
        </a:p>
      </dgm:t>
    </dgm:pt>
    <dgm:pt modelId="{25A16CAF-43A4-440B-B4E7-092BE56FAD47}" type="parTrans" cxnId="{AEB5CEDA-BA96-4E62-B4EC-F0437C0A6FE1}">
      <dgm:prSet/>
      <dgm:spPr/>
      <dgm:t>
        <a:bodyPr/>
        <a:lstStyle/>
        <a:p>
          <a:pPr latinLnBrk="0"/>
          <a:endParaRPr lang="ko-KR" altLang="en-US"/>
        </a:p>
      </dgm:t>
    </dgm:pt>
    <dgm:pt modelId="{72C8D7B3-5C60-422A-AD11-5F47DE2E5EA0}" type="sibTrans" cxnId="{AEB5CEDA-BA96-4E62-B4EC-F0437C0A6FE1}">
      <dgm:prSet/>
      <dgm:spPr/>
      <dgm:t>
        <a:bodyPr/>
        <a:lstStyle/>
        <a:p>
          <a:pPr latinLnBrk="0"/>
          <a:endParaRPr lang="ko-KR" altLang="en-US"/>
        </a:p>
      </dgm:t>
    </dgm:pt>
    <dgm:pt modelId="{BDD3C1B2-649B-40B3-8A84-8B1E6707CD63}">
      <dgm:prSet/>
      <dgm:spPr/>
      <dgm:t>
        <a:bodyPr/>
        <a:lstStyle/>
        <a:p>
          <a:pPr rtl="0" latinLnBrk="0"/>
          <a:r>
            <a:rPr kumimoji="1" lang="ko-KR" b="1" dirty="0" smtClean="0"/>
            <a:t>사과의 원칙</a:t>
          </a:r>
          <a:endParaRPr lang="ko-KR" dirty="0"/>
        </a:p>
      </dgm:t>
    </dgm:pt>
    <dgm:pt modelId="{E0AFBD96-F0CF-499E-A3B2-E087981AFDFC}" type="parTrans" cxnId="{84A5DAE0-61A3-48C6-8F7B-D4E8AD66F15B}">
      <dgm:prSet/>
      <dgm:spPr/>
      <dgm:t>
        <a:bodyPr/>
        <a:lstStyle/>
        <a:p>
          <a:pPr latinLnBrk="0"/>
          <a:endParaRPr lang="ko-KR" altLang="en-US"/>
        </a:p>
      </dgm:t>
    </dgm:pt>
    <dgm:pt modelId="{344ED050-EB8D-4634-B6D2-7574D43C6383}" type="sibTrans" cxnId="{84A5DAE0-61A3-48C6-8F7B-D4E8AD66F15B}">
      <dgm:prSet/>
      <dgm:spPr/>
      <dgm:t>
        <a:bodyPr/>
        <a:lstStyle/>
        <a:p>
          <a:pPr latinLnBrk="0"/>
          <a:endParaRPr lang="ko-KR" altLang="en-US"/>
        </a:p>
      </dgm:t>
    </dgm:pt>
    <dgm:pt modelId="{96941C64-26A8-46AC-8B9F-12D8A2386C3A}">
      <dgm:prSet custT="1"/>
      <dgm:spPr/>
      <dgm:t>
        <a:bodyPr/>
        <a:lstStyle/>
        <a:p>
          <a:pPr rtl="0" latinLnBrk="0"/>
          <a:r>
            <a:rPr kumimoji="1" lang="ko-KR" altLang="en-US" sz="1400" dirty="0" smtClean="0"/>
            <a:t>가해자는 분명한 사과를 하게 해야 </a:t>
          </a:r>
          <a:r>
            <a:rPr kumimoji="1" lang="en-US" altLang="ko-KR" sz="1400" dirty="0" smtClean="0"/>
            <a:t/>
          </a:r>
          <a:br>
            <a:rPr kumimoji="1" lang="en-US" altLang="ko-KR" sz="1400" dirty="0" smtClean="0"/>
          </a:br>
          <a:r>
            <a:rPr kumimoji="1" lang="ko-KR" altLang="en-US" sz="1400" dirty="0" smtClean="0"/>
            <a:t>전 구성원 사이에서 더 이상 따돌림은 허용되지 않는다는 것을 알리는 분명한 해결책이 될 수 있음</a:t>
          </a:r>
          <a:endParaRPr lang="ko-KR" altLang="en-US" sz="1400" dirty="0"/>
        </a:p>
      </dgm:t>
    </dgm:pt>
    <dgm:pt modelId="{A62CF629-3769-4EB4-AB89-8FC7E9A25AE1}" type="parTrans" cxnId="{A54772B8-7A5D-4BFA-B91C-3D3A3E1781C6}">
      <dgm:prSet/>
      <dgm:spPr/>
      <dgm:t>
        <a:bodyPr/>
        <a:lstStyle/>
        <a:p>
          <a:pPr latinLnBrk="0"/>
          <a:endParaRPr lang="ko-KR" altLang="en-US"/>
        </a:p>
      </dgm:t>
    </dgm:pt>
    <dgm:pt modelId="{7557BFCE-F7FF-4EF3-9953-70FBBA05D719}" type="sibTrans" cxnId="{A54772B8-7A5D-4BFA-B91C-3D3A3E1781C6}">
      <dgm:prSet/>
      <dgm:spPr/>
      <dgm:t>
        <a:bodyPr/>
        <a:lstStyle/>
        <a:p>
          <a:pPr latinLnBrk="0"/>
          <a:endParaRPr lang="ko-KR" altLang="en-US"/>
        </a:p>
      </dgm:t>
    </dgm:pt>
    <dgm:pt modelId="{31F55777-507B-4992-86DE-444014F2A729}" type="pres">
      <dgm:prSet presAssocID="{E0160EB6-B624-45C1-88D0-4F805BA9E0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F285BA2-B140-4531-B5BC-46132D6965DA}" type="pres">
      <dgm:prSet presAssocID="{48D1DC08-6892-4286-A188-C20B91EDD8D3}" presName="composite" presStyleCnt="0"/>
      <dgm:spPr/>
    </dgm:pt>
    <dgm:pt modelId="{4FF6C082-97C2-4D4A-A3B0-B7E9C4FE640A}" type="pres">
      <dgm:prSet presAssocID="{48D1DC08-6892-4286-A188-C20B91EDD8D3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D8F99DC-658D-4EA3-B411-EBC19A62D850}" type="pres">
      <dgm:prSet presAssocID="{48D1DC08-6892-4286-A188-C20B91EDD8D3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A85CD70-2778-4DB0-A9DD-DBE4C9C78273}" type="pres">
      <dgm:prSet presAssocID="{A0C3E5A0-FDCA-4AD1-AC13-FBFD67D6173C}" presName="space" presStyleCnt="0"/>
      <dgm:spPr/>
    </dgm:pt>
    <dgm:pt modelId="{A5FFEF1F-BE08-40B2-84FD-A7EA7E00E554}" type="pres">
      <dgm:prSet presAssocID="{23335E05-9ADF-4A5C-9B9F-6C78F6FCFB4C}" presName="composite" presStyleCnt="0"/>
      <dgm:spPr/>
    </dgm:pt>
    <dgm:pt modelId="{129CFF24-7886-4B16-BCB7-D755840DD90D}" type="pres">
      <dgm:prSet presAssocID="{23335E05-9ADF-4A5C-9B9F-6C78F6FCFB4C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BDF0649-4101-470A-89BD-DEF128D65AE3}" type="pres">
      <dgm:prSet presAssocID="{23335E05-9ADF-4A5C-9B9F-6C78F6FCFB4C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09C93A1-ACC3-4405-A394-7FD041D98B98}" type="pres">
      <dgm:prSet presAssocID="{D1628F1D-9D0F-4165-B37F-0388DE40D38D}" presName="space" presStyleCnt="0"/>
      <dgm:spPr/>
    </dgm:pt>
    <dgm:pt modelId="{7F18EA53-4234-409D-85C8-470D5C5DEB00}" type="pres">
      <dgm:prSet presAssocID="{0DB49894-19E8-446A-A937-984439E0B83A}" presName="composite" presStyleCnt="0"/>
      <dgm:spPr/>
    </dgm:pt>
    <dgm:pt modelId="{3A3E0C18-65E1-44AC-A6BA-0ED22C9B692A}" type="pres">
      <dgm:prSet presAssocID="{0DB49894-19E8-446A-A937-984439E0B83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70A6DD9-AD17-4700-BB6D-2DD1575CD93E}" type="pres">
      <dgm:prSet presAssocID="{0DB49894-19E8-446A-A937-984439E0B83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D2EF94C-C7FA-4039-9C15-CA46BDBE9146}" type="pres">
      <dgm:prSet presAssocID="{485CC777-1898-4272-B982-93BEC6058CC7}" presName="space" presStyleCnt="0"/>
      <dgm:spPr/>
    </dgm:pt>
    <dgm:pt modelId="{351C3611-FB7C-4811-8F1B-CD8D08F3EA78}" type="pres">
      <dgm:prSet presAssocID="{BDD3C1B2-649B-40B3-8A84-8B1E6707CD63}" presName="composite" presStyleCnt="0"/>
      <dgm:spPr/>
    </dgm:pt>
    <dgm:pt modelId="{BAC77C07-9379-45B5-8083-F891E344554F}" type="pres">
      <dgm:prSet presAssocID="{BDD3C1B2-649B-40B3-8A84-8B1E6707CD63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BD5BC44-AEF4-4574-A736-6C524AE9EB44}" type="pres">
      <dgm:prSet presAssocID="{BDD3C1B2-649B-40B3-8A84-8B1E6707CD63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DB572008-E5F5-4968-A25A-CE9F3AD95647}" srcId="{E0160EB6-B624-45C1-88D0-4F805BA9E007}" destId="{48D1DC08-6892-4286-A188-C20B91EDD8D3}" srcOrd="0" destOrd="0" parTransId="{8AFA205C-94D3-49E8-B31C-1CF7E5BFBDD1}" sibTransId="{A0C3E5A0-FDCA-4AD1-AC13-FBFD67D6173C}"/>
    <dgm:cxn modelId="{4E75447E-0E1C-4136-9B78-D66DD1AA4BCF}" type="presOf" srcId="{0DB49894-19E8-446A-A937-984439E0B83A}" destId="{3A3E0C18-65E1-44AC-A6BA-0ED22C9B692A}" srcOrd="0" destOrd="0" presId="urn:microsoft.com/office/officeart/2005/8/layout/hList1"/>
    <dgm:cxn modelId="{6340C650-F7C3-45F3-A750-2097740EB840}" srcId="{E0160EB6-B624-45C1-88D0-4F805BA9E007}" destId="{0DB49894-19E8-446A-A937-984439E0B83A}" srcOrd="2" destOrd="0" parTransId="{4CDA1034-3D83-4F7C-A0E8-97B8BC1E7F86}" sibTransId="{485CC777-1898-4272-B982-93BEC6058CC7}"/>
    <dgm:cxn modelId="{B92E8770-FB27-4115-B8A3-7FB8F29E338C}" type="presOf" srcId="{23335E05-9ADF-4A5C-9B9F-6C78F6FCFB4C}" destId="{129CFF24-7886-4B16-BCB7-D755840DD90D}" srcOrd="0" destOrd="0" presId="urn:microsoft.com/office/officeart/2005/8/layout/hList1"/>
    <dgm:cxn modelId="{481730FB-A514-44CE-A41D-5091D7875E37}" type="presOf" srcId="{9B28401A-A232-4559-9173-71566DABF65A}" destId="{BD8F99DC-658D-4EA3-B411-EBC19A62D850}" srcOrd="0" destOrd="0" presId="urn:microsoft.com/office/officeart/2005/8/layout/hList1"/>
    <dgm:cxn modelId="{AE45FF0B-64CA-439F-8BA7-16FCE10A375C}" srcId="{48D1DC08-6892-4286-A188-C20B91EDD8D3}" destId="{9B28401A-A232-4559-9173-71566DABF65A}" srcOrd="0" destOrd="0" parTransId="{660D718F-ADB3-4971-B941-BFA8A89227A2}" sibTransId="{D016A893-EAC7-4EAA-8489-DFF94F595A8E}"/>
    <dgm:cxn modelId="{D9CD8EBC-4859-4ABA-8D8F-332A8573F644}" type="presOf" srcId="{51FB4FAC-FF6A-45B7-B9DF-6C2CBF051CAE}" destId="{2BDF0649-4101-470A-89BD-DEF128D65AE3}" srcOrd="0" destOrd="0" presId="urn:microsoft.com/office/officeart/2005/8/layout/hList1"/>
    <dgm:cxn modelId="{F7A8C95E-203C-4C84-9B6A-6D3165E102D3}" type="presOf" srcId="{48D1DC08-6892-4286-A188-C20B91EDD8D3}" destId="{4FF6C082-97C2-4D4A-A3B0-B7E9C4FE640A}" srcOrd="0" destOrd="0" presId="urn:microsoft.com/office/officeart/2005/8/layout/hList1"/>
    <dgm:cxn modelId="{A07DCBB2-65FE-414B-9251-234F2EF53896}" type="presOf" srcId="{BDD3C1B2-649B-40B3-8A84-8B1E6707CD63}" destId="{BAC77C07-9379-45B5-8083-F891E344554F}" srcOrd="0" destOrd="0" presId="urn:microsoft.com/office/officeart/2005/8/layout/hList1"/>
    <dgm:cxn modelId="{A0A8529C-84F2-4E34-B341-0CF35C461CBE}" type="presOf" srcId="{96941C64-26A8-46AC-8B9F-12D8A2386C3A}" destId="{8BD5BC44-AEF4-4574-A736-6C524AE9EB44}" srcOrd="0" destOrd="0" presId="urn:microsoft.com/office/officeart/2005/8/layout/hList1"/>
    <dgm:cxn modelId="{84A5DAE0-61A3-48C6-8F7B-D4E8AD66F15B}" srcId="{E0160EB6-B624-45C1-88D0-4F805BA9E007}" destId="{BDD3C1B2-649B-40B3-8A84-8B1E6707CD63}" srcOrd="3" destOrd="0" parTransId="{E0AFBD96-F0CF-499E-A3B2-E087981AFDFC}" sibTransId="{344ED050-EB8D-4634-B6D2-7574D43C6383}"/>
    <dgm:cxn modelId="{E839205F-4F23-4933-B400-A6B7BE79F7B2}" srcId="{23335E05-9ADF-4A5C-9B9F-6C78F6FCFB4C}" destId="{51FB4FAC-FF6A-45B7-B9DF-6C2CBF051CAE}" srcOrd="0" destOrd="0" parTransId="{7E6A6D75-9469-4467-94D7-7B150B95B05A}" sibTransId="{3E4A91FE-961D-47B2-8D0B-55F267F62AF0}"/>
    <dgm:cxn modelId="{76B74F3F-353C-4902-80CC-9C36D1EE6541}" srcId="{E0160EB6-B624-45C1-88D0-4F805BA9E007}" destId="{23335E05-9ADF-4A5C-9B9F-6C78F6FCFB4C}" srcOrd="1" destOrd="0" parTransId="{17DCDD48-8D3C-4D8C-A9E1-95728865AA9E}" sibTransId="{D1628F1D-9D0F-4165-B37F-0388DE40D38D}"/>
    <dgm:cxn modelId="{164BF032-D1F0-4924-88ED-1BAE1EE9A10C}" type="presOf" srcId="{E23822BD-7B0C-4119-B6EB-99CE4F16FBEF}" destId="{F70A6DD9-AD17-4700-BB6D-2DD1575CD93E}" srcOrd="0" destOrd="0" presId="urn:microsoft.com/office/officeart/2005/8/layout/hList1"/>
    <dgm:cxn modelId="{A54772B8-7A5D-4BFA-B91C-3D3A3E1781C6}" srcId="{BDD3C1B2-649B-40B3-8A84-8B1E6707CD63}" destId="{96941C64-26A8-46AC-8B9F-12D8A2386C3A}" srcOrd="0" destOrd="0" parTransId="{A62CF629-3769-4EB4-AB89-8FC7E9A25AE1}" sibTransId="{7557BFCE-F7FF-4EF3-9953-70FBBA05D719}"/>
    <dgm:cxn modelId="{AEB5CEDA-BA96-4E62-B4EC-F0437C0A6FE1}" srcId="{0DB49894-19E8-446A-A937-984439E0B83A}" destId="{E23822BD-7B0C-4119-B6EB-99CE4F16FBEF}" srcOrd="0" destOrd="0" parTransId="{25A16CAF-43A4-440B-B4E7-092BE56FAD47}" sibTransId="{72C8D7B3-5C60-422A-AD11-5F47DE2E5EA0}"/>
    <dgm:cxn modelId="{E3D6D80F-8457-4466-9D6E-68A5F5351521}" type="presOf" srcId="{E0160EB6-B624-45C1-88D0-4F805BA9E007}" destId="{31F55777-507B-4992-86DE-444014F2A729}" srcOrd="0" destOrd="0" presId="urn:microsoft.com/office/officeart/2005/8/layout/hList1"/>
    <dgm:cxn modelId="{CF3E0148-C2BA-4309-B157-EC2F54A59C0C}" type="presParOf" srcId="{31F55777-507B-4992-86DE-444014F2A729}" destId="{BF285BA2-B140-4531-B5BC-46132D6965DA}" srcOrd="0" destOrd="0" presId="urn:microsoft.com/office/officeart/2005/8/layout/hList1"/>
    <dgm:cxn modelId="{C54C9B15-F146-482D-9486-327002F0D071}" type="presParOf" srcId="{BF285BA2-B140-4531-B5BC-46132D6965DA}" destId="{4FF6C082-97C2-4D4A-A3B0-B7E9C4FE640A}" srcOrd="0" destOrd="0" presId="urn:microsoft.com/office/officeart/2005/8/layout/hList1"/>
    <dgm:cxn modelId="{C3C72C65-05A6-483B-8B95-6389B11E6521}" type="presParOf" srcId="{BF285BA2-B140-4531-B5BC-46132D6965DA}" destId="{BD8F99DC-658D-4EA3-B411-EBC19A62D850}" srcOrd="1" destOrd="0" presId="urn:microsoft.com/office/officeart/2005/8/layout/hList1"/>
    <dgm:cxn modelId="{C74BC8C4-676A-4074-A7C8-55AB3416DC89}" type="presParOf" srcId="{31F55777-507B-4992-86DE-444014F2A729}" destId="{BA85CD70-2778-4DB0-A9DD-DBE4C9C78273}" srcOrd="1" destOrd="0" presId="urn:microsoft.com/office/officeart/2005/8/layout/hList1"/>
    <dgm:cxn modelId="{2B637D76-1375-4738-8AA4-4A524927E269}" type="presParOf" srcId="{31F55777-507B-4992-86DE-444014F2A729}" destId="{A5FFEF1F-BE08-40B2-84FD-A7EA7E00E554}" srcOrd="2" destOrd="0" presId="urn:microsoft.com/office/officeart/2005/8/layout/hList1"/>
    <dgm:cxn modelId="{222DEBFF-AC05-4258-8651-5ECC74175B19}" type="presParOf" srcId="{A5FFEF1F-BE08-40B2-84FD-A7EA7E00E554}" destId="{129CFF24-7886-4B16-BCB7-D755840DD90D}" srcOrd="0" destOrd="0" presId="urn:microsoft.com/office/officeart/2005/8/layout/hList1"/>
    <dgm:cxn modelId="{A64822F2-38A4-4DE8-9A39-D4BD4BA25BA5}" type="presParOf" srcId="{A5FFEF1F-BE08-40B2-84FD-A7EA7E00E554}" destId="{2BDF0649-4101-470A-89BD-DEF128D65AE3}" srcOrd="1" destOrd="0" presId="urn:microsoft.com/office/officeart/2005/8/layout/hList1"/>
    <dgm:cxn modelId="{D1FAEC7B-DE70-4235-BE83-7E0B49E813F2}" type="presParOf" srcId="{31F55777-507B-4992-86DE-444014F2A729}" destId="{409C93A1-ACC3-4405-A394-7FD041D98B98}" srcOrd="3" destOrd="0" presId="urn:microsoft.com/office/officeart/2005/8/layout/hList1"/>
    <dgm:cxn modelId="{C428E1FE-FEF6-4962-B3DC-DC58BEE3716A}" type="presParOf" srcId="{31F55777-507B-4992-86DE-444014F2A729}" destId="{7F18EA53-4234-409D-85C8-470D5C5DEB00}" srcOrd="4" destOrd="0" presId="urn:microsoft.com/office/officeart/2005/8/layout/hList1"/>
    <dgm:cxn modelId="{39C3DB13-ABFB-44F0-BE4E-90448FA78463}" type="presParOf" srcId="{7F18EA53-4234-409D-85C8-470D5C5DEB00}" destId="{3A3E0C18-65E1-44AC-A6BA-0ED22C9B692A}" srcOrd="0" destOrd="0" presId="urn:microsoft.com/office/officeart/2005/8/layout/hList1"/>
    <dgm:cxn modelId="{8C606886-DD74-4037-A01D-2F0B7832FFF1}" type="presParOf" srcId="{7F18EA53-4234-409D-85C8-470D5C5DEB00}" destId="{F70A6DD9-AD17-4700-BB6D-2DD1575CD93E}" srcOrd="1" destOrd="0" presId="urn:microsoft.com/office/officeart/2005/8/layout/hList1"/>
    <dgm:cxn modelId="{D8CBAF1F-CAF7-47E0-B31A-7DB8A41E218D}" type="presParOf" srcId="{31F55777-507B-4992-86DE-444014F2A729}" destId="{FD2EF94C-C7FA-4039-9C15-CA46BDBE9146}" srcOrd="5" destOrd="0" presId="urn:microsoft.com/office/officeart/2005/8/layout/hList1"/>
    <dgm:cxn modelId="{3AF86740-2602-4BFA-A2DE-35E8EF56CBC2}" type="presParOf" srcId="{31F55777-507B-4992-86DE-444014F2A729}" destId="{351C3611-FB7C-4811-8F1B-CD8D08F3EA78}" srcOrd="6" destOrd="0" presId="urn:microsoft.com/office/officeart/2005/8/layout/hList1"/>
    <dgm:cxn modelId="{C7A3DA93-E7CC-4568-BFFC-29041D7E6FFF}" type="presParOf" srcId="{351C3611-FB7C-4811-8F1B-CD8D08F3EA78}" destId="{BAC77C07-9379-45B5-8083-F891E344554F}" srcOrd="0" destOrd="0" presId="urn:microsoft.com/office/officeart/2005/8/layout/hList1"/>
    <dgm:cxn modelId="{EB8FE3F0-B4D7-4901-8DE1-91AC94E570D7}" type="presParOf" srcId="{351C3611-FB7C-4811-8F1B-CD8D08F3EA78}" destId="{8BD5BC44-AEF4-4574-A736-6C524AE9EB4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160EB6-B624-45C1-88D0-4F805BA9E00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48D1DC08-6892-4286-A188-C20B91EDD8D3}">
      <dgm:prSet/>
      <dgm:spPr>
        <a:solidFill>
          <a:schemeClr val="accent2"/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0" latinLnBrk="0"/>
          <a:r>
            <a:rPr kumimoji="1" lang="ko-KR" b="1" dirty="0" smtClean="0"/>
            <a:t>공개의 원칙</a:t>
          </a:r>
          <a:endParaRPr lang="ko-KR" dirty="0"/>
        </a:p>
      </dgm:t>
    </dgm:pt>
    <dgm:pt modelId="{8AFA205C-94D3-49E8-B31C-1CF7E5BFBDD1}" type="parTrans" cxnId="{DB572008-E5F5-4968-A25A-CE9F3AD95647}">
      <dgm:prSet/>
      <dgm:spPr/>
      <dgm:t>
        <a:bodyPr/>
        <a:lstStyle/>
        <a:p>
          <a:pPr latinLnBrk="0"/>
          <a:endParaRPr lang="ko-KR" altLang="en-US"/>
        </a:p>
      </dgm:t>
    </dgm:pt>
    <dgm:pt modelId="{A0C3E5A0-FDCA-4AD1-AC13-FBFD67D6173C}" type="sibTrans" cxnId="{DB572008-E5F5-4968-A25A-CE9F3AD95647}">
      <dgm:prSet/>
      <dgm:spPr/>
      <dgm:t>
        <a:bodyPr/>
        <a:lstStyle/>
        <a:p>
          <a:pPr latinLnBrk="0"/>
          <a:endParaRPr lang="ko-KR" altLang="en-US"/>
        </a:p>
      </dgm:t>
    </dgm:pt>
    <dgm:pt modelId="{9B28401A-A232-4559-9173-71566DABF65A}">
      <dgm:prSet custT="1"/>
      <dgm:spPr>
        <a:solidFill>
          <a:schemeClr val="accent2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rtl="0" latinLnBrk="0"/>
          <a:r>
            <a:rPr kumimoji="1" lang="ko-KR" altLang="en-US" sz="1400" dirty="0" smtClean="0"/>
            <a:t>따돌림 상황을 반 구성원 내지는 학교구성원 전체에게 알림 </a:t>
          </a:r>
          <a:endParaRPr lang="ko-KR" altLang="en-US" sz="1400" dirty="0"/>
        </a:p>
      </dgm:t>
    </dgm:pt>
    <dgm:pt modelId="{660D718F-ADB3-4971-B941-BFA8A89227A2}" type="parTrans" cxnId="{AE45FF0B-64CA-439F-8BA7-16FCE10A375C}">
      <dgm:prSet/>
      <dgm:spPr/>
      <dgm:t>
        <a:bodyPr/>
        <a:lstStyle/>
        <a:p>
          <a:pPr latinLnBrk="0"/>
          <a:endParaRPr lang="ko-KR" altLang="en-US"/>
        </a:p>
      </dgm:t>
    </dgm:pt>
    <dgm:pt modelId="{D016A893-EAC7-4EAA-8489-DFF94F595A8E}" type="sibTrans" cxnId="{AE45FF0B-64CA-439F-8BA7-16FCE10A375C}">
      <dgm:prSet/>
      <dgm:spPr/>
      <dgm:t>
        <a:bodyPr/>
        <a:lstStyle/>
        <a:p>
          <a:pPr latinLnBrk="0"/>
          <a:endParaRPr lang="ko-KR" altLang="en-US"/>
        </a:p>
      </dgm:t>
    </dgm:pt>
    <dgm:pt modelId="{23335E05-9ADF-4A5C-9B9F-6C78F6FCFB4C}">
      <dgm:prSet/>
      <dgm:spPr/>
      <dgm:t>
        <a:bodyPr/>
        <a:lstStyle/>
        <a:p>
          <a:pPr rtl="0" latinLnBrk="0"/>
          <a:r>
            <a:rPr kumimoji="1" lang="ko-KR" b="1" dirty="0" smtClean="0"/>
            <a:t>표현이 원칙</a:t>
          </a:r>
          <a:endParaRPr lang="ko-KR" dirty="0"/>
        </a:p>
      </dgm:t>
    </dgm:pt>
    <dgm:pt modelId="{17DCDD48-8D3C-4D8C-A9E1-95728865AA9E}" type="parTrans" cxnId="{76B74F3F-353C-4902-80CC-9C36D1EE6541}">
      <dgm:prSet/>
      <dgm:spPr/>
      <dgm:t>
        <a:bodyPr/>
        <a:lstStyle/>
        <a:p>
          <a:pPr latinLnBrk="0"/>
          <a:endParaRPr lang="ko-KR" altLang="en-US"/>
        </a:p>
      </dgm:t>
    </dgm:pt>
    <dgm:pt modelId="{D1628F1D-9D0F-4165-B37F-0388DE40D38D}" type="sibTrans" cxnId="{76B74F3F-353C-4902-80CC-9C36D1EE6541}">
      <dgm:prSet/>
      <dgm:spPr/>
      <dgm:t>
        <a:bodyPr/>
        <a:lstStyle/>
        <a:p>
          <a:pPr latinLnBrk="0"/>
          <a:endParaRPr lang="ko-KR" altLang="en-US"/>
        </a:p>
      </dgm:t>
    </dgm:pt>
    <dgm:pt modelId="{51FB4FAC-FF6A-45B7-B9DF-6C2CBF051CAE}">
      <dgm:prSet custT="1"/>
      <dgm:spPr/>
      <dgm:t>
        <a:bodyPr/>
        <a:lstStyle/>
        <a:p>
          <a:pPr rtl="0" latinLnBrk="0"/>
          <a:r>
            <a:rPr kumimoji="1" lang="ko-KR" sz="1400" dirty="0" smtClean="0"/>
            <a:t>따돌림</a:t>
          </a:r>
          <a:r>
            <a:rPr kumimoji="1" lang="en-US" altLang="ko-KR" sz="1400" dirty="0" smtClean="0"/>
            <a:t> </a:t>
          </a:r>
          <a:r>
            <a:rPr kumimoji="1" lang="ko-KR" sz="1400" dirty="0" smtClean="0"/>
            <a:t>과정에 대해서 피해당사자를 보호하며</a:t>
          </a:r>
          <a:r>
            <a:rPr kumimoji="1" lang="en-US" sz="1400" dirty="0" smtClean="0"/>
            <a:t>, </a:t>
          </a:r>
          <a:r>
            <a:rPr kumimoji="1" lang="ko-KR" sz="1400" dirty="0" smtClean="0"/>
            <a:t>적극적으로 의견이 개진될 수 있는 장을 마련해주고</a:t>
          </a:r>
          <a:r>
            <a:rPr kumimoji="1" lang="en-US" sz="1400" dirty="0" smtClean="0"/>
            <a:t>, </a:t>
          </a:r>
          <a:r>
            <a:rPr kumimoji="1" lang="ko-KR" sz="1400" dirty="0" smtClean="0"/>
            <a:t>그 고통을 표현할 수 있게 함 </a:t>
          </a:r>
          <a:endParaRPr lang="ko-KR" sz="1400" dirty="0"/>
        </a:p>
      </dgm:t>
    </dgm:pt>
    <dgm:pt modelId="{7E6A6D75-9469-4467-94D7-7B150B95B05A}" type="parTrans" cxnId="{E839205F-4F23-4933-B400-A6B7BE79F7B2}">
      <dgm:prSet/>
      <dgm:spPr/>
      <dgm:t>
        <a:bodyPr/>
        <a:lstStyle/>
        <a:p>
          <a:pPr latinLnBrk="0"/>
          <a:endParaRPr lang="ko-KR" altLang="en-US"/>
        </a:p>
      </dgm:t>
    </dgm:pt>
    <dgm:pt modelId="{3E4A91FE-961D-47B2-8D0B-55F267F62AF0}" type="sibTrans" cxnId="{E839205F-4F23-4933-B400-A6B7BE79F7B2}">
      <dgm:prSet/>
      <dgm:spPr/>
      <dgm:t>
        <a:bodyPr/>
        <a:lstStyle/>
        <a:p>
          <a:pPr latinLnBrk="0"/>
          <a:endParaRPr lang="ko-KR" altLang="en-US"/>
        </a:p>
      </dgm:t>
    </dgm:pt>
    <dgm:pt modelId="{0DB49894-19E8-446A-A937-984439E0B83A}">
      <dgm:prSet/>
      <dgm:spPr/>
      <dgm:t>
        <a:bodyPr/>
        <a:lstStyle/>
        <a:p>
          <a:pPr rtl="0" latinLnBrk="0"/>
          <a:r>
            <a:rPr kumimoji="1" lang="ko-KR" b="1" dirty="0" smtClean="0"/>
            <a:t>공감의 원칙</a:t>
          </a:r>
          <a:endParaRPr lang="ko-KR" dirty="0"/>
        </a:p>
      </dgm:t>
    </dgm:pt>
    <dgm:pt modelId="{4CDA1034-3D83-4F7C-A0E8-97B8BC1E7F86}" type="parTrans" cxnId="{6340C650-F7C3-45F3-A750-2097740EB840}">
      <dgm:prSet/>
      <dgm:spPr/>
      <dgm:t>
        <a:bodyPr/>
        <a:lstStyle/>
        <a:p>
          <a:pPr latinLnBrk="0"/>
          <a:endParaRPr lang="ko-KR" altLang="en-US"/>
        </a:p>
      </dgm:t>
    </dgm:pt>
    <dgm:pt modelId="{485CC777-1898-4272-B982-93BEC6058CC7}" type="sibTrans" cxnId="{6340C650-F7C3-45F3-A750-2097740EB840}">
      <dgm:prSet/>
      <dgm:spPr/>
      <dgm:t>
        <a:bodyPr/>
        <a:lstStyle/>
        <a:p>
          <a:pPr latinLnBrk="0"/>
          <a:endParaRPr lang="ko-KR" altLang="en-US"/>
        </a:p>
      </dgm:t>
    </dgm:pt>
    <dgm:pt modelId="{E23822BD-7B0C-4119-B6EB-99CE4F16FBEF}">
      <dgm:prSet custT="1"/>
      <dgm:spPr/>
      <dgm:t>
        <a:bodyPr/>
        <a:lstStyle/>
        <a:p>
          <a:pPr rtl="0" latinLnBrk="0"/>
          <a:r>
            <a:rPr kumimoji="1" lang="ko-KR" altLang="en-US" sz="1400" dirty="0" smtClean="0"/>
            <a:t>가해자뿐 아니라 다른 친구들도 공감하게 함</a:t>
          </a:r>
          <a:endParaRPr lang="ko-KR" altLang="en-US" sz="1400" dirty="0"/>
        </a:p>
      </dgm:t>
    </dgm:pt>
    <dgm:pt modelId="{25A16CAF-43A4-440B-B4E7-092BE56FAD47}" type="parTrans" cxnId="{AEB5CEDA-BA96-4E62-B4EC-F0437C0A6FE1}">
      <dgm:prSet/>
      <dgm:spPr/>
      <dgm:t>
        <a:bodyPr/>
        <a:lstStyle/>
        <a:p>
          <a:pPr latinLnBrk="0"/>
          <a:endParaRPr lang="ko-KR" altLang="en-US"/>
        </a:p>
      </dgm:t>
    </dgm:pt>
    <dgm:pt modelId="{72C8D7B3-5C60-422A-AD11-5F47DE2E5EA0}" type="sibTrans" cxnId="{AEB5CEDA-BA96-4E62-B4EC-F0437C0A6FE1}">
      <dgm:prSet/>
      <dgm:spPr/>
      <dgm:t>
        <a:bodyPr/>
        <a:lstStyle/>
        <a:p>
          <a:pPr latinLnBrk="0"/>
          <a:endParaRPr lang="ko-KR" altLang="en-US"/>
        </a:p>
      </dgm:t>
    </dgm:pt>
    <dgm:pt modelId="{BDD3C1B2-649B-40B3-8A84-8B1E6707CD63}">
      <dgm:prSet/>
      <dgm:spPr/>
      <dgm:t>
        <a:bodyPr/>
        <a:lstStyle/>
        <a:p>
          <a:pPr rtl="0" latinLnBrk="0"/>
          <a:r>
            <a:rPr kumimoji="1" lang="ko-KR" b="1" dirty="0" smtClean="0"/>
            <a:t>사과의 원칙</a:t>
          </a:r>
          <a:endParaRPr lang="ko-KR" dirty="0"/>
        </a:p>
      </dgm:t>
    </dgm:pt>
    <dgm:pt modelId="{E0AFBD96-F0CF-499E-A3B2-E087981AFDFC}" type="parTrans" cxnId="{84A5DAE0-61A3-48C6-8F7B-D4E8AD66F15B}">
      <dgm:prSet/>
      <dgm:spPr/>
      <dgm:t>
        <a:bodyPr/>
        <a:lstStyle/>
        <a:p>
          <a:pPr latinLnBrk="0"/>
          <a:endParaRPr lang="ko-KR" altLang="en-US"/>
        </a:p>
      </dgm:t>
    </dgm:pt>
    <dgm:pt modelId="{344ED050-EB8D-4634-B6D2-7574D43C6383}" type="sibTrans" cxnId="{84A5DAE0-61A3-48C6-8F7B-D4E8AD66F15B}">
      <dgm:prSet/>
      <dgm:spPr/>
      <dgm:t>
        <a:bodyPr/>
        <a:lstStyle/>
        <a:p>
          <a:pPr latinLnBrk="0"/>
          <a:endParaRPr lang="ko-KR" altLang="en-US"/>
        </a:p>
      </dgm:t>
    </dgm:pt>
    <dgm:pt modelId="{96941C64-26A8-46AC-8B9F-12D8A2386C3A}">
      <dgm:prSet custT="1"/>
      <dgm:spPr/>
      <dgm:t>
        <a:bodyPr/>
        <a:lstStyle/>
        <a:p>
          <a:pPr rtl="0" latinLnBrk="0"/>
          <a:r>
            <a:rPr kumimoji="1" lang="ko-KR" altLang="en-US" sz="1400" dirty="0" smtClean="0"/>
            <a:t>가해자는 분명한 사과를 하게 해야 </a:t>
          </a:r>
          <a:r>
            <a:rPr kumimoji="1" lang="en-US" altLang="ko-KR" sz="1400" dirty="0" smtClean="0"/>
            <a:t/>
          </a:r>
          <a:br>
            <a:rPr kumimoji="1" lang="en-US" altLang="ko-KR" sz="1400" dirty="0" smtClean="0"/>
          </a:br>
          <a:r>
            <a:rPr kumimoji="1" lang="ko-KR" altLang="en-US" sz="1400" dirty="0" smtClean="0"/>
            <a:t>전 구성원 사이에서 더 이상 따돌림은 허용되지 않는다는 것을 알리는 분명한 해결책이 될 수 있음</a:t>
          </a:r>
          <a:endParaRPr lang="ko-KR" altLang="en-US" sz="1400" dirty="0"/>
        </a:p>
      </dgm:t>
    </dgm:pt>
    <dgm:pt modelId="{A62CF629-3769-4EB4-AB89-8FC7E9A25AE1}" type="parTrans" cxnId="{A54772B8-7A5D-4BFA-B91C-3D3A3E1781C6}">
      <dgm:prSet/>
      <dgm:spPr/>
      <dgm:t>
        <a:bodyPr/>
        <a:lstStyle/>
        <a:p>
          <a:pPr latinLnBrk="0"/>
          <a:endParaRPr lang="ko-KR" altLang="en-US"/>
        </a:p>
      </dgm:t>
    </dgm:pt>
    <dgm:pt modelId="{7557BFCE-F7FF-4EF3-9953-70FBBA05D719}" type="sibTrans" cxnId="{A54772B8-7A5D-4BFA-B91C-3D3A3E1781C6}">
      <dgm:prSet/>
      <dgm:spPr/>
      <dgm:t>
        <a:bodyPr/>
        <a:lstStyle/>
        <a:p>
          <a:pPr latinLnBrk="0"/>
          <a:endParaRPr lang="ko-KR" altLang="en-US"/>
        </a:p>
      </dgm:t>
    </dgm:pt>
    <dgm:pt modelId="{31F55777-507B-4992-86DE-444014F2A729}" type="pres">
      <dgm:prSet presAssocID="{E0160EB6-B624-45C1-88D0-4F805BA9E0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F285BA2-B140-4531-B5BC-46132D6965DA}" type="pres">
      <dgm:prSet presAssocID="{48D1DC08-6892-4286-A188-C20B91EDD8D3}" presName="composite" presStyleCnt="0"/>
      <dgm:spPr/>
    </dgm:pt>
    <dgm:pt modelId="{4FF6C082-97C2-4D4A-A3B0-B7E9C4FE640A}" type="pres">
      <dgm:prSet presAssocID="{48D1DC08-6892-4286-A188-C20B91EDD8D3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D8F99DC-658D-4EA3-B411-EBC19A62D850}" type="pres">
      <dgm:prSet presAssocID="{48D1DC08-6892-4286-A188-C20B91EDD8D3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A85CD70-2778-4DB0-A9DD-DBE4C9C78273}" type="pres">
      <dgm:prSet presAssocID="{A0C3E5A0-FDCA-4AD1-AC13-FBFD67D6173C}" presName="space" presStyleCnt="0"/>
      <dgm:spPr/>
    </dgm:pt>
    <dgm:pt modelId="{A5FFEF1F-BE08-40B2-84FD-A7EA7E00E554}" type="pres">
      <dgm:prSet presAssocID="{23335E05-9ADF-4A5C-9B9F-6C78F6FCFB4C}" presName="composite" presStyleCnt="0"/>
      <dgm:spPr/>
    </dgm:pt>
    <dgm:pt modelId="{129CFF24-7886-4B16-BCB7-D755840DD90D}" type="pres">
      <dgm:prSet presAssocID="{23335E05-9ADF-4A5C-9B9F-6C78F6FCFB4C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BDF0649-4101-470A-89BD-DEF128D65AE3}" type="pres">
      <dgm:prSet presAssocID="{23335E05-9ADF-4A5C-9B9F-6C78F6FCFB4C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09C93A1-ACC3-4405-A394-7FD041D98B98}" type="pres">
      <dgm:prSet presAssocID="{D1628F1D-9D0F-4165-B37F-0388DE40D38D}" presName="space" presStyleCnt="0"/>
      <dgm:spPr/>
    </dgm:pt>
    <dgm:pt modelId="{7F18EA53-4234-409D-85C8-470D5C5DEB00}" type="pres">
      <dgm:prSet presAssocID="{0DB49894-19E8-446A-A937-984439E0B83A}" presName="composite" presStyleCnt="0"/>
      <dgm:spPr/>
    </dgm:pt>
    <dgm:pt modelId="{3A3E0C18-65E1-44AC-A6BA-0ED22C9B692A}" type="pres">
      <dgm:prSet presAssocID="{0DB49894-19E8-446A-A937-984439E0B83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70A6DD9-AD17-4700-BB6D-2DD1575CD93E}" type="pres">
      <dgm:prSet presAssocID="{0DB49894-19E8-446A-A937-984439E0B83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D2EF94C-C7FA-4039-9C15-CA46BDBE9146}" type="pres">
      <dgm:prSet presAssocID="{485CC777-1898-4272-B982-93BEC6058CC7}" presName="space" presStyleCnt="0"/>
      <dgm:spPr/>
    </dgm:pt>
    <dgm:pt modelId="{351C3611-FB7C-4811-8F1B-CD8D08F3EA78}" type="pres">
      <dgm:prSet presAssocID="{BDD3C1B2-649B-40B3-8A84-8B1E6707CD63}" presName="composite" presStyleCnt="0"/>
      <dgm:spPr/>
    </dgm:pt>
    <dgm:pt modelId="{BAC77C07-9379-45B5-8083-F891E344554F}" type="pres">
      <dgm:prSet presAssocID="{BDD3C1B2-649B-40B3-8A84-8B1E6707CD63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BD5BC44-AEF4-4574-A736-6C524AE9EB44}" type="pres">
      <dgm:prSet presAssocID="{BDD3C1B2-649B-40B3-8A84-8B1E6707CD63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D67EB3E-27F8-4AE6-B44D-2F288C42A2B3}" type="presOf" srcId="{48D1DC08-6892-4286-A188-C20B91EDD8D3}" destId="{4FF6C082-97C2-4D4A-A3B0-B7E9C4FE640A}" srcOrd="0" destOrd="0" presId="urn:microsoft.com/office/officeart/2005/8/layout/hList1"/>
    <dgm:cxn modelId="{AE45FF0B-64CA-439F-8BA7-16FCE10A375C}" srcId="{48D1DC08-6892-4286-A188-C20B91EDD8D3}" destId="{9B28401A-A232-4559-9173-71566DABF65A}" srcOrd="0" destOrd="0" parTransId="{660D718F-ADB3-4971-B941-BFA8A89227A2}" sibTransId="{D016A893-EAC7-4EAA-8489-DFF94F595A8E}"/>
    <dgm:cxn modelId="{1F73514E-9F53-4B48-B462-FAD1BC1388C0}" type="presOf" srcId="{E0160EB6-B624-45C1-88D0-4F805BA9E007}" destId="{31F55777-507B-4992-86DE-444014F2A729}" srcOrd="0" destOrd="0" presId="urn:microsoft.com/office/officeart/2005/8/layout/hList1"/>
    <dgm:cxn modelId="{A54772B8-7A5D-4BFA-B91C-3D3A3E1781C6}" srcId="{BDD3C1B2-649B-40B3-8A84-8B1E6707CD63}" destId="{96941C64-26A8-46AC-8B9F-12D8A2386C3A}" srcOrd="0" destOrd="0" parTransId="{A62CF629-3769-4EB4-AB89-8FC7E9A25AE1}" sibTransId="{7557BFCE-F7FF-4EF3-9953-70FBBA05D719}"/>
    <dgm:cxn modelId="{EBBA05DA-6816-461F-B042-1ED115A55F2E}" type="presOf" srcId="{9B28401A-A232-4559-9173-71566DABF65A}" destId="{BD8F99DC-658D-4EA3-B411-EBC19A62D850}" srcOrd="0" destOrd="0" presId="urn:microsoft.com/office/officeart/2005/8/layout/hList1"/>
    <dgm:cxn modelId="{5E2AA1E8-C40E-4FCB-80A0-2EA42D0F8DF7}" type="presOf" srcId="{BDD3C1B2-649B-40B3-8A84-8B1E6707CD63}" destId="{BAC77C07-9379-45B5-8083-F891E344554F}" srcOrd="0" destOrd="0" presId="urn:microsoft.com/office/officeart/2005/8/layout/hList1"/>
    <dgm:cxn modelId="{D1371805-CC78-4A3B-8604-983187A2DB7F}" type="presOf" srcId="{96941C64-26A8-46AC-8B9F-12D8A2386C3A}" destId="{8BD5BC44-AEF4-4574-A736-6C524AE9EB44}" srcOrd="0" destOrd="0" presId="urn:microsoft.com/office/officeart/2005/8/layout/hList1"/>
    <dgm:cxn modelId="{370F4A1C-9605-4688-A39E-811C49B0A42E}" type="presOf" srcId="{51FB4FAC-FF6A-45B7-B9DF-6C2CBF051CAE}" destId="{2BDF0649-4101-470A-89BD-DEF128D65AE3}" srcOrd="0" destOrd="0" presId="urn:microsoft.com/office/officeart/2005/8/layout/hList1"/>
    <dgm:cxn modelId="{E839205F-4F23-4933-B400-A6B7BE79F7B2}" srcId="{23335E05-9ADF-4A5C-9B9F-6C78F6FCFB4C}" destId="{51FB4FAC-FF6A-45B7-B9DF-6C2CBF051CAE}" srcOrd="0" destOrd="0" parTransId="{7E6A6D75-9469-4467-94D7-7B150B95B05A}" sibTransId="{3E4A91FE-961D-47B2-8D0B-55F267F62AF0}"/>
    <dgm:cxn modelId="{76B74F3F-353C-4902-80CC-9C36D1EE6541}" srcId="{E0160EB6-B624-45C1-88D0-4F805BA9E007}" destId="{23335E05-9ADF-4A5C-9B9F-6C78F6FCFB4C}" srcOrd="1" destOrd="0" parTransId="{17DCDD48-8D3C-4D8C-A9E1-95728865AA9E}" sibTransId="{D1628F1D-9D0F-4165-B37F-0388DE40D38D}"/>
    <dgm:cxn modelId="{DB572008-E5F5-4968-A25A-CE9F3AD95647}" srcId="{E0160EB6-B624-45C1-88D0-4F805BA9E007}" destId="{48D1DC08-6892-4286-A188-C20B91EDD8D3}" srcOrd="0" destOrd="0" parTransId="{8AFA205C-94D3-49E8-B31C-1CF7E5BFBDD1}" sibTransId="{A0C3E5A0-FDCA-4AD1-AC13-FBFD67D6173C}"/>
    <dgm:cxn modelId="{AEB5CEDA-BA96-4E62-B4EC-F0437C0A6FE1}" srcId="{0DB49894-19E8-446A-A937-984439E0B83A}" destId="{E23822BD-7B0C-4119-B6EB-99CE4F16FBEF}" srcOrd="0" destOrd="0" parTransId="{25A16CAF-43A4-440B-B4E7-092BE56FAD47}" sibTransId="{72C8D7B3-5C60-422A-AD11-5F47DE2E5EA0}"/>
    <dgm:cxn modelId="{B1C51313-9A62-41B6-9E64-22B184AADDB3}" type="presOf" srcId="{E23822BD-7B0C-4119-B6EB-99CE4F16FBEF}" destId="{F70A6DD9-AD17-4700-BB6D-2DD1575CD93E}" srcOrd="0" destOrd="0" presId="urn:microsoft.com/office/officeart/2005/8/layout/hList1"/>
    <dgm:cxn modelId="{C9B2DCFC-16AD-452D-99D6-0D586462F551}" type="presOf" srcId="{23335E05-9ADF-4A5C-9B9F-6C78F6FCFB4C}" destId="{129CFF24-7886-4B16-BCB7-D755840DD90D}" srcOrd="0" destOrd="0" presId="urn:microsoft.com/office/officeart/2005/8/layout/hList1"/>
    <dgm:cxn modelId="{84A5DAE0-61A3-48C6-8F7B-D4E8AD66F15B}" srcId="{E0160EB6-B624-45C1-88D0-4F805BA9E007}" destId="{BDD3C1B2-649B-40B3-8A84-8B1E6707CD63}" srcOrd="3" destOrd="0" parTransId="{E0AFBD96-F0CF-499E-A3B2-E087981AFDFC}" sibTransId="{344ED050-EB8D-4634-B6D2-7574D43C6383}"/>
    <dgm:cxn modelId="{63265D44-295D-48A3-9EBA-F4A09D8B4237}" type="presOf" srcId="{0DB49894-19E8-446A-A937-984439E0B83A}" destId="{3A3E0C18-65E1-44AC-A6BA-0ED22C9B692A}" srcOrd="0" destOrd="0" presId="urn:microsoft.com/office/officeart/2005/8/layout/hList1"/>
    <dgm:cxn modelId="{6340C650-F7C3-45F3-A750-2097740EB840}" srcId="{E0160EB6-B624-45C1-88D0-4F805BA9E007}" destId="{0DB49894-19E8-446A-A937-984439E0B83A}" srcOrd="2" destOrd="0" parTransId="{4CDA1034-3D83-4F7C-A0E8-97B8BC1E7F86}" sibTransId="{485CC777-1898-4272-B982-93BEC6058CC7}"/>
    <dgm:cxn modelId="{AC494078-A11E-4984-B28C-89D067E7695C}" type="presParOf" srcId="{31F55777-507B-4992-86DE-444014F2A729}" destId="{BF285BA2-B140-4531-B5BC-46132D6965DA}" srcOrd="0" destOrd="0" presId="urn:microsoft.com/office/officeart/2005/8/layout/hList1"/>
    <dgm:cxn modelId="{16D6CF43-AE93-4B3F-98B2-1D56490922D4}" type="presParOf" srcId="{BF285BA2-B140-4531-B5BC-46132D6965DA}" destId="{4FF6C082-97C2-4D4A-A3B0-B7E9C4FE640A}" srcOrd="0" destOrd="0" presId="urn:microsoft.com/office/officeart/2005/8/layout/hList1"/>
    <dgm:cxn modelId="{1A1AB962-ACE3-4F00-830E-812F0E9F3349}" type="presParOf" srcId="{BF285BA2-B140-4531-B5BC-46132D6965DA}" destId="{BD8F99DC-658D-4EA3-B411-EBC19A62D850}" srcOrd="1" destOrd="0" presId="urn:microsoft.com/office/officeart/2005/8/layout/hList1"/>
    <dgm:cxn modelId="{26A16C40-4D64-41CD-B17D-12989C29BDC5}" type="presParOf" srcId="{31F55777-507B-4992-86DE-444014F2A729}" destId="{BA85CD70-2778-4DB0-A9DD-DBE4C9C78273}" srcOrd="1" destOrd="0" presId="urn:microsoft.com/office/officeart/2005/8/layout/hList1"/>
    <dgm:cxn modelId="{FBF88B92-1961-4DC8-B36A-AF683119AFB4}" type="presParOf" srcId="{31F55777-507B-4992-86DE-444014F2A729}" destId="{A5FFEF1F-BE08-40B2-84FD-A7EA7E00E554}" srcOrd="2" destOrd="0" presId="urn:microsoft.com/office/officeart/2005/8/layout/hList1"/>
    <dgm:cxn modelId="{AEF1944E-BF7C-455D-8236-F7522155E1D5}" type="presParOf" srcId="{A5FFEF1F-BE08-40B2-84FD-A7EA7E00E554}" destId="{129CFF24-7886-4B16-BCB7-D755840DD90D}" srcOrd="0" destOrd="0" presId="urn:microsoft.com/office/officeart/2005/8/layout/hList1"/>
    <dgm:cxn modelId="{2B3F5ABB-791A-481D-8C5F-EDC0E83D30C5}" type="presParOf" srcId="{A5FFEF1F-BE08-40B2-84FD-A7EA7E00E554}" destId="{2BDF0649-4101-470A-89BD-DEF128D65AE3}" srcOrd="1" destOrd="0" presId="urn:microsoft.com/office/officeart/2005/8/layout/hList1"/>
    <dgm:cxn modelId="{BC0C8AD6-A7BA-4CA4-B2FD-9E7C05C7AB7D}" type="presParOf" srcId="{31F55777-507B-4992-86DE-444014F2A729}" destId="{409C93A1-ACC3-4405-A394-7FD041D98B98}" srcOrd="3" destOrd="0" presId="urn:microsoft.com/office/officeart/2005/8/layout/hList1"/>
    <dgm:cxn modelId="{ABE226DE-A002-415B-A00C-73A207C6838C}" type="presParOf" srcId="{31F55777-507B-4992-86DE-444014F2A729}" destId="{7F18EA53-4234-409D-85C8-470D5C5DEB00}" srcOrd="4" destOrd="0" presId="urn:microsoft.com/office/officeart/2005/8/layout/hList1"/>
    <dgm:cxn modelId="{D2B8D114-177F-4B10-9218-07395BCB5CF9}" type="presParOf" srcId="{7F18EA53-4234-409D-85C8-470D5C5DEB00}" destId="{3A3E0C18-65E1-44AC-A6BA-0ED22C9B692A}" srcOrd="0" destOrd="0" presId="urn:microsoft.com/office/officeart/2005/8/layout/hList1"/>
    <dgm:cxn modelId="{F6A7E9F2-7ECD-48C7-A715-F298472ECD4E}" type="presParOf" srcId="{7F18EA53-4234-409D-85C8-470D5C5DEB00}" destId="{F70A6DD9-AD17-4700-BB6D-2DD1575CD93E}" srcOrd="1" destOrd="0" presId="urn:microsoft.com/office/officeart/2005/8/layout/hList1"/>
    <dgm:cxn modelId="{B5E4A899-234C-4354-B8CF-43D84022174D}" type="presParOf" srcId="{31F55777-507B-4992-86DE-444014F2A729}" destId="{FD2EF94C-C7FA-4039-9C15-CA46BDBE9146}" srcOrd="5" destOrd="0" presId="urn:microsoft.com/office/officeart/2005/8/layout/hList1"/>
    <dgm:cxn modelId="{F2A9A1FE-09A3-4B27-B600-E1BC6A6B3D5A}" type="presParOf" srcId="{31F55777-507B-4992-86DE-444014F2A729}" destId="{351C3611-FB7C-4811-8F1B-CD8D08F3EA78}" srcOrd="6" destOrd="0" presId="urn:microsoft.com/office/officeart/2005/8/layout/hList1"/>
    <dgm:cxn modelId="{7A2BC32E-2838-435E-8B4C-6BE20F6F6C5D}" type="presParOf" srcId="{351C3611-FB7C-4811-8F1B-CD8D08F3EA78}" destId="{BAC77C07-9379-45B5-8083-F891E344554F}" srcOrd="0" destOrd="0" presId="urn:microsoft.com/office/officeart/2005/8/layout/hList1"/>
    <dgm:cxn modelId="{F2F028ED-D2A3-4382-8A73-79C19D956937}" type="presParOf" srcId="{351C3611-FB7C-4811-8F1B-CD8D08F3EA78}" destId="{8BD5BC44-AEF4-4574-A736-6C524AE9EB4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B8CEF-7B16-489C-8485-2AB25AAF1A8A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98D09-28FF-456F-BEFA-02E1D4E899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2426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399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92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56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070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272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592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692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00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00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574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1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8099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B749B-6DBE-4C95-ADEA-39C27AE8CC8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25D70-1303-417A-B5CF-2E5B244E004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000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D4556-489E-41E4-BF63-2099C56E7737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04A9D-C1BC-4277-A64C-68B8E61978D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제목 개체 틀 1"/>
          <p:cNvSpPr txBox="1">
            <a:spLocks/>
          </p:cNvSpPr>
          <p:nvPr userDrawn="1"/>
        </p:nvSpPr>
        <p:spPr>
          <a:xfrm>
            <a:off x="54088" y="-100958"/>
            <a:ext cx="74009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kumimoji="0" lang="ko-KR" altLang="en-US" sz="320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다음_SemiBold" pitchFamily="2" charset="-127"/>
                <a:ea typeface="다음_SemiBold" pitchFamily="2" charset="-127"/>
                <a:cs typeface="+mj-cs"/>
              </a:rPr>
              <a:t>  마스터 제목 스타일 편집</a:t>
            </a:r>
            <a:endParaRPr kumimoji="0" lang="ko-KR" altLang="en-US" sz="3200" dirty="0" smtClean="0">
              <a:solidFill>
                <a:prstClr val="black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다음_SemiBold" pitchFamily="2" charset="-127"/>
              <a:ea typeface="다음_SemiBold" pitchFamily="2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57572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ABB37F-32FE-4D0F-B13B-010D525EF84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EC9735-8ACE-4950-A1A6-D28B26117EA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629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899A6D-9A5B-45FD-BC60-D7933BA68A7A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2DA647-4A31-4B84-AB51-5156E669D98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제목 개체 틀 1"/>
          <p:cNvSpPr txBox="1">
            <a:spLocks/>
          </p:cNvSpPr>
          <p:nvPr userDrawn="1"/>
        </p:nvSpPr>
        <p:spPr>
          <a:xfrm>
            <a:off x="54088" y="-100958"/>
            <a:ext cx="74009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kumimoji="0" lang="ko-KR" altLang="en-US" sz="32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다음_SemiBold" pitchFamily="2" charset="-127"/>
                <a:ea typeface="다음_SemiBold" pitchFamily="2" charset="-127"/>
                <a:cs typeface="+mj-cs"/>
              </a:rPr>
              <a:t>  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6171851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6F4975-487A-4785-B797-8F87829C1CA3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A77BA0-EAA8-4CDA-A377-579B00C2843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34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89CE9F-61D1-44D7-8958-FFCF6FDB8DB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399C3F-6E68-4E59-B5F8-DF5751AFE64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831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-71462"/>
            <a:ext cx="8229600" cy="11430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다음_SemiBold" pitchFamily="2" charset="-127"/>
                <a:ea typeface="다음_SemiBold" pitchFamily="2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CBD6F2-46F2-46E3-813B-334AA130F7E9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9296F2-AAF2-4FFA-8108-567E93D6C9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9219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3DEB44-03DC-4801-93AF-4BAE524D5D79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0274D-A5AA-4447-B43C-37CF10BC5D80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575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849B3A-F506-4DAE-8F01-4969A07F3A4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16CE8-2600-4BE6-B64A-124765FE10F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361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55BE0-1019-4291-8B13-68C8575E4CE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D9E7B-CC95-412C-9717-D617710615E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577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5741C14D-3C30-48D5-81F1-DD61CA49F6A8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38495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61E311-F1F8-4E79-BB45-90861404892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C680C9-CDD0-40A4-BC70-9ADF47F79CBE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10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0D567B-C4BD-4FE3-93A0-AB81EAE0EBF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14289-A42A-4CCE-A59B-357477CB7CC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658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51BA24F-842E-4899-A782-E04D62CE41CE}" type="slidenum">
              <a:rPr lang="en-US" altLang="ko-K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32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5997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9D3D3CC5-E356-4952-AB41-B020EFE7ABC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7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42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5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white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white"/>
                </a:solidFill>
              </a:rPr>
              <a:t> -</a:t>
            </a:r>
            <a:endParaRPr lang="en-US" altLang="ko-KR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0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3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/>
              <a:t>- </a:t>
            </a:r>
            <a:fld id="{9D3D3CC5-E356-4952-AB41-B020EFE7ABC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0F0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FEC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A9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56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6" r:id="rId3"/>
    <p:sldLayoutId id="2147483678" r:id="rId4"/>
    <p:sldLayoutId id="2147483679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7D8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EB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215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2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78B749B-6DBE-4C95-ADEA-39C27AE8CC80}" type="datetimeFigureOut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2014-02-01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C25D70-1303-417A-B5CF-2E5B244E004E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294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0" y="0"/>
            <a:ext cx="9144000" cy="81151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4088" y="0"/>
            <a:ext cx="7400948" cy="811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  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4E26381-0EE7-4336-AE00-ADDFFE505586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2014-02-01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9B601D-0903-425F-9C95-C7A2F9D0508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33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3200" kern="1200">
          <a:solidFill>
            <a:schemeClr val="tx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latin typeface="다음_SemiBold" pitchFamily="2" charset="-127"/>
          <a:ea typeface="다음_SemiBold" pitchFamily="2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ko-KR" smtClean="0">
              <a:solidFill>
                <a:prstClr val="black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ko-KR" smtClean="0">
              <a:solidFill>
                <a:prstClr val="black"/>
              </a:solidFill>
            </a:endParaRPr>
          </a:p>
        </p:txBody>
      </p:sp>
      <p:sp>
        <p:nvSpPr>
          <p:cNvPr id="40" name="제목 3"/>
          <p:cNvSpPr txBox="1">
            <a:spLocks/>
          </p:cNvSpPr>
          <p:nvPr/>
        </p:nvSpPr>
        <p:spPr bwMode="auto">
          <a:xfrm>
            <a:off x="251520" y="116632"/>
            <a:ext cx="772554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kumimoji="0" lang="ko-KR" altLang="en-US" sz="3200" b="1" dirty="0" smtClean="0">
                <a:solidFill>
                  <a:srgbClr val="1F497D">
                    <a:lumMod val="75000"/>
                  </a:srgbClr>
                </a:solidFill>
                <a:latin typeface="다음_SemiBold" pitchFamily="2" charset="-127"/>
                <a:ea typeface="다음_SemiBold" pitchFamily="2" charset="-127"/>
                <a:cs typeface="+mj-cs"/>
              </a:rPr>
              <a:t> </a:t>
            </a:r>
            <a:endParaRPr kumimoji="0" lang="ko-KR" altLang="en-US" sz="3200" b="1" dirty="0">
              <a:solidFill>
                <a:srgbClr val="1F497D">
                  <a:lumMod val="75000"/>
                </a:srgbClr>
              </a:solidFill>
              <a:latin typeface="다음_SemiBold" pitchFamily="2" charset="-127"/>
              <a:ea typeface="다음_SemiBold" pitchFamily="2" charset="-127"/>
              <a:cs typeface="+mj-cs"/>
            </a:endParaRPr>
          </a:p>
        </p:txBody>
      </p:sp>
      <p:sp>
        <p:nvSpPr>
          <p:cNvPr id="42" name="제목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  </a:t>
            </a:r>
            <a:r>
              <a:rPr lang="ko-KR" altLang="en-US" dirty="0" err="1" smtClean="0">
                <a:latin typeface="휴먼엑스포" pitchFamily="18" charset="-127"/>
                <a:ea typeface="휴먼엑스포" pitchFamily="18" charset="-127"/>
              </a:rPr>
              <a:t>턱관절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 </a:t>
            </a:r>
            <a:r>
              <a:rPr lang="ko-KR" altLang="en-US" dirty="0">
                <a:latin typeface="휴먼엑스포" pitchFamily="18" charset="-127"/>
                <a:ea typeface="휴먼엑스포" pitchFamily="18" charset="-127"/>
              </a:rPr>
              <a:t>장애 연령별 비교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395536" y="5889800"/>
            <a:ext cx="576064" cy="14401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3558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9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세 이하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353370" y="3441528"/>
            <a:ext cx="576064" cy="259228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21392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311204" y="2577432"/>
            <a:ext cx="576064" cy="345638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79226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20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3269038" y="4017592"/>
            <a:ext cx="576064" cy="201622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37060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30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226872" y="4377632"/>
            <a:ext cx="576064" cy="165618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94894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40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5184706" y="4521648"/>
            <a:ext cx="576064" cy="151216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2728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50</a:t>
            </a:r>
            <a:r>
              <a:rPr kumimoji="0" lang="ko-KR" alt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6142540" y="4305624"/>
            <a:ext cx="576064" cy="172819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10562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60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7100374" y="4161608"/>
            <a:ext cx="576064" cy="187220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68396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70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8058208" y="5097712"/>
            <a:ext cx="576064" cy="93610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26230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80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 이상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77436" y="5535894"/>
            <a:ext cx="4219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41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1368196" y="3102974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915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2248612" y="2238878"/>
            <a:ext cx="7136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1,197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3292414" y="3673122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617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4241697" y="4028616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438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5199531" y="4181653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428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6157365" y="3967070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440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7115199" y="3814586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444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8073033" y="4759158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 smtClean="0">
                <a:latin typeface="맑은 고딕"/>
                <a:ea typeface="맑은 고딕" panose="020B0503020000020004" pitchFamily="50" charset="-127"/>
              </a:rPr>
              <a:t>290</a:t>
            </a:r>
            <a:endParaRPr kumimoji="0" lang="ko-KR" altLang="en-US" sz="1600" b="1" dirty="0"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3064" y="1136766"/>
            <a:ext cx="74888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b="1" dirty="0" err="1">
                <a:latin typeface="맑은 고딕" pitchFamily="50" charset="-127"/>
                <a:ea typeface="맑은 고딕" pitchFamily="50" charset="-127"/>
              </a:rPr>
              <a:t>턱관절</a:t>
            </a:r>
            <a:r>
              <a:rPr kumimoji="0" lang="ko-KR" altLang="en-US" b="1" dirty="0">
                <a:latin typeface="맑은 고딕" pitchFamily="50" charset="-127"/>
                <a:ea typeface="맑은 고딕" pitchFamily="50" charset="-127"/>
              </a:rPr>
              <a:t> 장애 질환 </a:t>
            </a:r>
            <a:r>
              <a:rPr kumimoji="0" lang="ko-KR" altLang="en-US" b="1" dirty="0" smtClean="0">
                <a:latin typeface="맑은 고딕" pitchFamily="50" charset="-127"/>
                <a:ea typeface="맑은 고딕" pitchFamily="50" charset="-127"/>
              </a:rPr>
              <a:t>환자의 </a:t>
            </a:r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40%</a:t>
            </a:r>
            <a:r>
              <a:rPr kumimoji="0" lang="ko-KR" altLang="en-US" b="1" dirty="0" smtClean="0">
                <a:latin typeface="맑은 고딕" pitchFamily="50" charset="-127"/>
                <a:ea typeface="맑은 고딕" pitchFamily="50" charset="-127"/>
              </a:rPr>
              <a:t>가 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b="1" dirty="0" smtClean="0"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~</a:t>
            </a:r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20</a:t>
            </a:r>
            <a:r>
              <a:rPr kumimoji="0" lang="ko-KR" altLang="en-US" b="1" dirty="0" smtClean="0">
                <a:latin typeface="맑은 고딕" pitchFamily="50" charset="-127"/>
                <a:ea typeface="맑은 고딕" pitchFamily="50" charset="-127"/>
              </a:rPr>
              <a:t>대인 </a:t>
            </a:r>
            <a:r>
              <a:rPr kumimoji="0" lang="ko-KR" altLang="en-US" b="1" dirty="0">
                <a:latin typeface="맑은 고딕" pitchFamily="50" charset="-127"/>
                <a:ea typeface="맑은 고딕" pitchFamily="50" charset="-127"/>
              </a:rPr>
              <a:t>것으로 나타났다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35896" y="6546899"/>
            <a:ext cx="5159599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kumimoji="0" lang="en-US" altLang="ko-KR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국민건강보험공단</a:t>
            </a:r>
            <a:r>
              <a:rPr kumimoji="0" lang="en-US" altLang="ko-KR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2008~2012 </a:t>
            </a:r>
            <a:r>
              <a:rPr kumimoji="0" lang="ko-KR" altLang="en-US" sz="105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턱관절</a:t>
            </a: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 장애 질환 건강보험 진료비 지급자료</a:t>
            </a:r>
            <a:endParaRPr kumimoji="0" lang="ko-KR" altLang="en-US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0" y="811512"/>
            <a:ext cx="9144000" cy="72000"/>
          </a:xfrm>
          <a:prstGeom prst="rect">
            <a:avLst/>
          </a:prstGeom>
          <a:gradFill flip="none" rotWithShape="1">
            <a:gsLst>
              <a:gs pos="0">
                <a:srgbClr val="FF2929">
                  <a:shade val="30000"/>
                  <a:satMod val="115000"/>
                </a:srgbClr>
              </a:gs>
              <a:gs pos="50000">
                <a:srgbClr val="FF2929">
                  <a:shade val="67500"/>
                  <a:satMod val="115000"/>
                </a:srgbClr>
              </a:gs>
              <a:gs pos="100000">
                <a:srgbClr val="FF2929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3173219" y="1917521"/>
            <a:ext cx="2797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ko-KR" sz="1400" b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1400" b="1" u="sng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만명당</a:t>
            </a:r>
            <a:r>
              <a:rPr kumimoji="0" lang="ko-KR" altLang="en-US" sz="1400" b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u="sng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턱관절</a:t>
            </a:r>
            <a:r>
              <a:rPr kumimoji="0" lang="ko-KR" altLang="en-US" sz="1400" b="1" u="sng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장애 진료현황</a:t>
            </a:r>
            <a:endParaRPr lang="ko-KR" altLang="en-US" sz="1400" u="sng" dirty="0"/>
          </a:p>
        </p:txBody>
      </p:sp>
    </p:spTree>
    <p:extLst>
      <p:ext uri="{BB962C8B-B14F-4D97-AF65-F5344CB8AC3E}">
        <p14:creationId xmlns:p14="http://schemas.microsoft.com/office/powerpoint/2010/main" val="3219952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ko-KR" smtClean="0">
              <a:solidFill>
                <a:prstClr val="black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ko-KR" smtClean="0">
              <a:solidFill>
                <a:prstClr val="black"/>
              </a:solidFill>
            </a:endParaRPr>
          </a:p>
        </p:txBody>
      </p:sp>
      <p:sp>
        <p:nvSpPr>
          <p:cNvPr id="40" name="제목 3"/>
          <p:cNvSpPr txBox="1">
            <a:spLocks/>
          </p:cNvSpPr>
          <p:nvPr/>
        </p:nvSpPr>
        <p:spPr bwMode="auto">
          <a:xfrm>
            <a:off x="251520" y="116632"/>
            <a:ext cx="772554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kumimoji="0" lang="ko-KR" altLang="en-US" sz="3200" b="1" dirty="0" smtClean="0">
                <a:solidFill>
                  <a:srgbClr val="1F497D">
                    <a:lumMod val="75000"/>
                  </a:srgbClr>
                </a:solidFill>
                <a:latin typeface="다음_SemiBold" pitchFamily="2" charset="-127"/>
                <a:ea typeface="다음_SemiBold" pitchFamily="2" charset="-127"/>
                <a:cs typeface="+mj-cs"/>
              </a:rPr>
              <a:t> </a:t>
            </a:r>
            <a:endParaRPr kumimoji="0" lang="ko-KR" altLang="en-US" sz="3200" b="1" dirty="0">
              <a:solidFill>
                <a:srgbClr val="1F497D">
                  <a:lumMod val="75000"/>
                </a:srgbClr>
              </a:solidFill>
              <a:latin typeface="다음_SemiBold" pitchFamily="2" charset="-127"/>
              <a:ea typeface="다음_SemiBold" pitchFamily="2" charset="-127"/>
              <a:cs typeface="+mj-cs"/>
            </a:endParaRPr>
          </a:p>
        </p:txBody>
      </p:sp>
      <p:sp>
        <p:nvSpPr>
          <p:cNvPr id="42" name="제목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err="1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턱관절</a:t>
            </a:r>
            <a:r>
              <a:rPr lang="ko-KR" altLang="en-US" b="1" dirty="0" smtClean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장애 연령별 비교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395536" y="5889800"/>
            <a:ext cx="576064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3558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9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세 이하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353370" y="3441528"/>
            <a:ext cx="576064" cy="2592288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21392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311204" y="2577432"/>
            <a:ext cx="576064" cy="3456384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79226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20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3269038" y="4017592"/>
            <a:ext cx="576064" cy="20162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37060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30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226872" y="4377632"/>
            <a:ext cx="576064" cy="16561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94894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40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5184706" y="4521648"/>
            <a:ext cx="576064" cy="15121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2728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50</a:t>
            </a:r>
            <a:r>
              <a:rPr kumimoji="0" lang="ko-KR" alt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6142540" y="4305624"/>
            <a:ext cx="576064" cy="17281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10562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60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7100374" y="4161608"/>
            <a:ext cx="576064" cy="18722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68396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70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8058208" y="5097712"/>
            <a:ext cx="576064" cy="9361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26230" y="6171329"/>
            <a:ext cx="103414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80</a:t>
            </a:r>
            <a:r>
              <a:rPr kumimoji="0" lang="ko-KR" alt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대 이상</a:t>
            </a:r>
            <a:endParaRPr kumimoji="0" lang="ko-KR" alt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77436" y="5535894"/>
            <a:ext cx="4219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41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1346556" y="3102974"/>
            <a:ext cx="583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b="1" dirty="0">
                <a:solidFill>
                  <a:srgbClr val="C00000"/>
                </a:solidFill>
                <a:latin typeface="맑은 고딕"/>
                <a:ea typeface="맑은 고딕" panose="020B0503020000020004" pitchFamily="50" charset="-127"/>
              </a:rPr>
              <a:t>915</a:t>
            </a:r>
            <a:endParaRPr kumimoji="0" lang="ko-KR" altLang="en-US" b="1" dirty="0">
              <a:solidFill>
                <a:srgbClr val="C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2216553" y="2238878"/>
            <a:ext cx="777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b="1" dirty="0">
                <a:solidFill>
                  <a:srgbClr val="C00000"/>
                </a:solidFill>
                <a:latin typeface="맑은 고딕"/>
                <a:ea typeface="맑은 고딕" panose="020B0503020000020004" pitchFamily="50" charset="-127"/>
              </a:rPr>
              <a:t>1,197</a:t>
            </a:r>
            <a:endParaRPr kumimoji="0" lang="ko-KR" altLang="en-US" b="1" dirty="0">
              <a:solidFill>
                <a:srgbClr val="C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3292414" y="3673122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617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4241697" y="4028616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438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5199531" y="4181653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428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6157365" y="3967070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440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7115199" y="3814586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444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8073033" y="4759158"/>
            <a:ext cx="5405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1" dirty="0">
                <a:solidFill>
                  <a:schemeClr val="bg1">
                    <a:lumMod val="75000"/>
                  </a:schemeClr>
                </a:solidFill>
                <a:latin typeface="맑은 고딕"/>
                <a:ea typeface="맑은 고딕" panose="020B0503020000020004" pitchFamily="50" charset="-127"/>
              </a:rPr>
              <a:t>290</a:t>
            </a:r>
            <a:endParaRPr kumimoji="0" lang="ko-KR" altLang="en-US" sz="1600" b="1" dirty="0">
              <a:solidFill>
                <a:schemeClr val="bg1">
                  <a:lumMod val="75000"/>
                </a:scheme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3064" y="113676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b="1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턱관절</a:t>
            </a:r>
            <a:r>
              <a:rPr kumimoji="0" lang="ko-KR" altLang="en-US" b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장애 질환 </a:t>
            </a:r>
            <a:r>
              <a:rPr kumimoji="0" lang="ko-KR" altLang="en-US" b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환자의 </a:t>
            </a:r>
            <a:r>
              <a:rPr kumimoji="0" lang="en-US" altLang="ko-KR" sz="2400" b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40%</a:t>
            </a:r>
            <a:r>
              <a:rPr kumimoji="0" lang="ko-KR" altLang="en-US" b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가 </a:t>
            </a:r>
            <a:r>
              <a:rPr kumimoji="0" lang="en-US" altLang="ko-KR" sz="2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2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en-US" altLang="ko-KR" sz="2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~</a:t>
            </a:r>
            <a:r>
              <a:rPr kumimoji="0" lang="en-US" altLang="ko-KR" sz="2400" b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</a:t>
            </a:r>
            <a:r>
              <a:rPr kumimoji="0" lang="ko-KR" altLang="en-US" sz="2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b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인 </a:t>
            </a:r>
            <a:r>
              <a:rPr kumimoji="0" lang="ko-KR" altLang="en-US" b="1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것으로 나타났다</a:t>
            </a:r>
            <a:r>
              <a:rPr kumimoji="0" lang="en-US" altLang="ko-KR" b="1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en-US" altLang="ko-KR" b="1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35896" y="6546899"/>
            <a:ext cx="5159599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kumimoji="0" lang="en-US" altLang="ko-KR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국민건강보험공단</a:t>
            </a:r>
            <a:r>
              <a:rPr kumimoji="0" lang="en-US" altLang="ko-KR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,</a:t>
            </a: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2008~2012 </a:t>
            </a:r>
            <a:r>
              <a:rPr kumimoji="0" lang="ko-KR" altLang="en-US" sz="105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턱관절</a:t>
            </a:r>
            <a:r>
              <a:rPr kumimoji="0" lang="ko-KR" altLang="en-US" sz="105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 장애 질환 건강보험 진료비 지급자료</a:t>
            </a:r>
            <a:endParaRPr kumimoji="0" lang="ko-KR" altLang="en-US" sz="10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0" y="819062"/>
            <a:ext cx="9144001" cy="45719"/>
            <a:chOff x="1298531" y="809918"/>
            <a:chExt cx="7845470" cy="47313"/>
          </a:xfrm>
        </p:grpSpPr>
        <p:sp>
          <p:nvSpPr>
            <p:cNvPr id="39" name="직사각형 38"/>
            <p:cNvSpPr/>
            <p:nvPr/>
          </p:nvSpPr>
          <p:spPr>
            <a:xfrm>
              <a:off x="6519755" y="809918"/>
              <a:ext cx="2624246" cy="47313"/>
            </a:xfrm>
            <a:prstGeom prst="rect">
              <a:avLst/>
            </a:prstGeom>
            <a:gradFill flip="none" rotWithShape="1">
              <a:gsLst>
                <a:gs pos="0">
                  <a:srgbClr val="FF2929">
                    <a:shade val="30000"/>
                    <a:satMod val="115000"/>
                  </a:srgbClr>
                </a:gs>
                <a:gs pos="50000">
                  <a:srgbClr val="FF2929">
                    <a:shade val="67500"/>
                    <a:satMod val="115000"/>
                  </a:srgbClr>
                </a:gs>
                <a:gs pos="100000">
                  <a:srgbClr val="FF292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3904571" y="809918"/>
              <a:ext cx="2624246" cy="47313"/>
            </a:xfrm>
            <a:prstGeom prst="rect">
              <a:avLst/>
            </a:prstGeom>
            <a:gradFill flip="none" rotWithShape="1">
              <a:gsLst>
                <a:gs pos="0">
                  <a:srgbClr val="FF2929">
                    <a:shade val="30000"/>
                    <a:satMod val="115000"/>
                  </a:srgbClr>
                </a:gs>
                <a:gs pos="50000">
                  <a:srgbClr val="FF2929">
                    <a:shade val="67500"/>
                    <a:satMod val="115000"/>
                  </a:srgbClr>
                </a:gs>
                <a:gs pos="100000">
                  <a:srgbClr val="FF292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298531" y="809918"/>
              <a:ext cx="2624246" cy="47313"/>
            </a:xfrm>
            <a:prstGeom prst="rect">
              <a:avLst/>
            </a:prstGeom>
            <a:gradFill flip="none" rotWithShape="1">
              <a:gsLst>
                <a:gs pos="0">
                  <a:srgbClr val="FF2929">
                    <a:shade val="30000"/>
                    <a:satMod val="115000"/>
                  </a:srgbClr>
                </a:gs>
                <a:gs pos="50000">
                  <a:srgbClr val="FF2929">
                    <a:shade val="67500"/>
                    <a:satMod val="115000"/>
                  </a:srgbClr>
                </a:gs>
                <a:gs pos="100000">
                  <a:srgbClr val="FF292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" name="직사각형 48"/>
          <p:cNvSpPr/>
          <p:nvPr/>
        </p:nvSpPr>
        <p:spPr>
          <a:xfrm>
            <a:off x="3173219" y="1917521"/>
            <a:ext cx="2797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ko-KR" sz="1400" b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1400" b="1" u="sng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만명당</a:t>
            </a:r>
            <a:r>
              <a:rPr kumimoji="0" lang="ko-KR" altLang="en-US" sz="1400" b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u="sng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턱관절</a:t>
            </a:r>
            <a:r>
              <a:rPr kumimoji="0" lang="ko-KR" altLang="en-US" sz="1400" b="1" u="sng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u="sng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장애 진료현황</a:t>
            </a:r>
            <a:endParaRPr lang="ko-KR" altLang="en-US" sz="1400" u="sng" dirty="0"/>
          </a:p>
        </p:txBody>
      </p:sp>
    </p:spTree>
    <p:extLst>
      <p:ext uri="{BB962C8B-B14F-4D97-AF65-F5344CB8AC3E}">
        <p14:creationId xmlns:p14="http://schemas.microsoft.com/office/powerpoint/2010/main" val="9416136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학교 폭력 해결 </a:t>
            </a:r>
            <a:r>
              <a:rPr kumimoji="0" lang="en-US" altLang="ko-KR" b="1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대 원칙 </a:t>
            </a:r>
            <a:endParaRPr kumimoji="0" lang="ko-KR" altLang="en-US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484313"/>
            <a:ext cx="84244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공개의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원칙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3038" indent="-1730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따돌림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상황을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반구성원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내지는 학교구성원 전체에게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알림 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표현이 원칙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3038" indent="-1730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따돌림과정에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대해서 피해당사자를 보호하며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적극적으로 의견이 개진될 수 있는 장을 마련해주고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그 고통을 표현할 수 있게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함 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공감의 원칙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3038" indent="-1730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해자뿐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아니라 다른 친구들도 공감하게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함 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사과의 원칙</a:t>
            </a:r>
            <a:endParaRPr lang="en-US" altLang="ko-KR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3038" indent="-1730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가해자는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분명한 사과를 하게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해야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 구성원 사이에서 더 이상 따돌림은 허용되지 않는다는 것을 알리는 분명한 해결책이 될 수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0544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학교 폭력 해결 </a:t>
            </a:r>
            <a:r>
              <a:rPr kumimoji="0" lang="en-US" altLang="ko-KR" b="1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대 원칙 </a:t>
            </a:r>
            <a:endParaRPr kumimoji="0" lang="ko-KR" altLang="en-US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484313"/>
            <a:ext cx="84244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공개의 </a:t>
            </a:r>
            <a:r>
              <a:rPr lang="ko-KR" altLang="en-US" sz="20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원칙</a:t>
            </a:r>
            <a:endParaRPr lang="en-US" altLang="ko-KR" sz="2000" b="1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따돌림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상황을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반구성원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내지는 학교구성원 전체에게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알림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endParaRPr lang="en-US" altLang="ko-KR" sz="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표현이 원칙</a:t>
            </a:r>
            <a:endParaRPr lang="en-US" altLang="ko-KR" sz="20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따돌림과정에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대해서 피해당사자를 보호하며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적극적으로 의견이 개진될 수 있는 장을 마련해주고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그 고통을 표현할 수 있게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함 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공감의 </a:t>
            </a:r>
            <a:r>
              <a:rPr lang="ko-KR" altLang="en-US" sz="20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원칙</a:t>
            </a:r>
            <a:endParaRPr lang="en-US" altLang="ko-KR" sz="20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해자뿐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아니라 다른 친구들도 공감하게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함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사과의 원칙</a:t>
            </a:r>
            <a:endParaRPr lang="en-US" altLang="ko-KR" sz="20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가해자는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분명한 사과를 하게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해야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 구성원 사이에서 더 이상 따돌림은 허용되지 않는다는 것을 알리는 분명한 해결책이 될 수 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8998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학교 폭력 해결 </a:t>
            </a:r>
            <a:r>
              <a:rPr kumimoji="0" lang="en-US" altLang="ko-KR" b="1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대 원칙 </a:t>
            </a:r>
            <a:endParaRPr kumimoji="0" lang="ko-KR" altLang="en-US" b="1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166629819"/>
              </p:ext>
            </p:extLst>
          </p:nvPr>
        </p:nvGraphicFramePr>
        <p:xfrm>
          <a:off x="359786" y="1268760"/>
          <a:ext cx="8424428" cy="4893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34462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학교 폭력 해결 </a:t>
            </a:r>
            <a:r>
              <a:rPr kumimoji="0" lang="en-US" altLang="ko-KR" b="1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kumimoji="0" lang="ko-KR" altLang="en-US" b="1" smtClean="0">
                <a:latin typeface="맑은 고딕" pitchFamily="50" charset="-127"/>
                <a:ea typeface="맑은 고딕" pitchFamily="50" charset="-127"/>
              </a:rPr>
              <a:t>대 원칙 </a:t>
            </a:r>
            <a:endParaRPr kumimoji="0" lang="ko-KR" altLang="en-US" b="1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857441614"/>
              </p:ext>
            </p:extLst>
          </p:nvPr>
        </p:nvGraphicFramePr>
        <p:xfrm>
          <a:off x="359786" y="1268760"/>
          <a:ext cx="8424428" cy="4893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63681509"/>
      </p:ext>
    </p:extLst>
  </p:cSld>
  <p:clrMapOvr>
    <a:masterClrMapping/>
  </p:clrMapOvr>
</p:sld>
</file>

<file path=ppt/theme/theme1.xml><?xml version="1.0" encoding="utf-8"?>
<a:theme xmlns:a="http://schemas.openxmlformats.org/drawingml/2006/main" name="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3793</TotalTime>
  <Words>319</Words>
  <Application>Microsoft Office PowerPoint</Application>
  <PresentationFormat>화면 슬라이드 쇼(4:3)</PresentationFormat>
  <Paragraphs>84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굴림</vt:lpstr>
      <vt:lpstr>다음_Regular</vt:lpstr>
      <vt:lpstr>다음_SemiBold</vt:lpstr>
      <vt:lpstr>맑은 고딕</vt:lpstr>
      <vt:lpstr>휴먼엑스포</vt:lpstr>
      <vt:lpstr>Arial</vt:lpstr>
      <vt:lpstr>Wingdings</vt:lpstr>
      <vt:lpstr>부경대학교_스토리텔링 강의전략_교재</vt:lpstr>
      <vt:lpstr>1_부경대학교_스토리텔링 강의전략_교재</vt:lpstr>
      <vt:lpstr>Office 테마</vt:lpstr>
      <vt:lpstr>1_Office 테마</vt:lpstr>
      <vt:lpstr>  턱관절 장애 연령별 비교</vt:lpstr>
      <vt:lpstr> 턱관절 장애 연령별 비교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PTIA</dc:creator>
  <cp:lastModifiedBy>PTIA</cp:lastModifiedBy>
  <cp:revision>524</cp:revision>
  <dcterms:created xsi:type="dcterms:W3CDTF">2008-07-01T01:32:26Z</dcterms:created>
  <dcterms:modified xsi:type="dcterms:W3CDTF">2014-01-31T16:37:06Z</dcterms:modified>
</cp:coreProperties>
</file>