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57" d="100"/>
          <a:sy n="57" d="100"/>
        </p:scale>
        <p:origin x="2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171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4901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151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775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20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13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07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3066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90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08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675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2F234-88DF-4837-AC5A-F4F013E089DE}" type="datetimeFigureOut">
              <a:rPr lang="ko-KR" altLang="en-US" smtClean="0"/>
              <a:t>2015-11-08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772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b="1" dirty="0" smtClean="0"/>
              <a:t>엑셀 표 데이터 쓰기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00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 smtClean="0"/>
              <a:t>엑셀 표</a:t>
            </a:r>
            <a:endParaRPr lang="ko-KR" altLang="en-US" b="1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962087"/>
              </p:ext>
            </p:extLst>
          </p:nvPr>
        </p:nvGraphicFramePr>
        <p:xfrm>
          <a:off x="838200" y="1825625"/>
          <a:ext cx="10515600" cy="4079240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35313898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06833946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94863485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755337089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56921068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9663396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376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8443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897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0424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527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8499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7542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7226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96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354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983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278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</Words>
  <Application>Microsoft Office PowerPoint</Application>
  <PresentationFormat>와이드스크린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엑셀 표 데이터 쓰기</vt:lpstr>
      <vt:lpstr>엑셀 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엑셀 표 데이터 쓰기</dc:title>
  <dc:creator>최준선</dc:creator>
  <cp:lastModifiedBy>최준선</cp:lastModifiedBy>
  <cp:revision>17</cp:revision>
  <dcterms:created xsi:type="dcterms:W3CDTF">2015-10-25T04:53:32Z</dcterms:created>
  <dcterms:modified xsi:type="dcterms:W3CDTF">2015-11-08T01:29:38Z</dcterms:modified>
</cp:coreProperties>
</file>