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71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490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151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775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20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1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071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306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90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675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2F234-88DF-4837-AC5A-F4F013E089DE}" type="datetimeFigureOut">
              <a:rPr lang="ko-KR" altLang="en-US" smtClean="0"/>
              <a:t>2015-11-06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8E1E-2B1B-419B-B893-C7E04FB57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877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 smtClean="0"/>
              <a:t>엑셀 차트 넣기</a:t>
            </a:r>
            <a:endParaRPr lang="ko-KR" altLang="en-US" b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00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15698"/>
            <a:ext cx="10515600" cy="1325563"/>
          </a:xfrm>
        </p:spPr>
        <p:txBody>
          <a:bodyPr/>
          <a:lstStyle/>
          <a:p>
            <a:r>
              <a:rPr lang="ko-KR" altLang="en-US" b="1" dirty="0" smtClean="0"/>
              <a:t>엑셀 차트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759795"/>
            <a:ext cx="7799962" cy="446297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en-US" altLang="ko-KR" dirty="0" smtClean="0">
              <a:solidFill>
                <a:srgbClr val="FF0000"/>
              </a:solidFill>
            </a:endParaRPr>
          </a:p>
          <a:p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7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</Words>
  <Application>Microsoft Office PowerPoint</Application>
  <PresentationFormat>와이드스크린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엑셀 차트 넣기</vt:lpstr>
      <vt:lpstr>엑셀 차트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엑셀 표 데이터 쓰기</dc:title>
  <dc:creator>최준선</dc:creator>
  <cp:lastModifiedBy>최준선</cp:lastModifiedBy>
  <cp:revision>40</cp:revision>
  <dcterms:created xsi:type="dcterms:W3CDTF">2015-10-25T04:53:32Z</dcterms:created>
  <dcterms:modified xsi:type="dcterms:W3CDTF">2015-11-06T06:46:02Z</dcterms:modified>
</cp:coreProperties>
</file>