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02" r:id="rId1"/>
  </p:sldMasterIdLst>
  <p:sldIdLst>
    <p:sldId id="256" r:id="rId2"/>
    <p:sldId id="260" r:id="rId3"/>
    <p:sldId id="257" r:id="rId4"/>
    <p:sldId id="258" r:id="rId5"/>
    <p:sldId id="259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21" autoAdjust="0"/>
    <p:restoredTop sz="94660"/>
  </p:normalViewPr>
  <p:slideViewPr>
    <p:cSldViewPr snapToGrid="0">
      <p:cViewPr varScale="1">
        <p:scale>
          <a:sx n="83" d="100"/>
          <a:sy n="83" d="100"/>
        </p:scale>
        <p:origin x="102" y="7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3A824-1A51-4B26-AD58-A6D8E14F6C04}" type="datetimeFigureOut">
              <a:rPr lang="en-US" smtClean="0"/>
              <a:t>8/17/2017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365187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7E33E-8B18-4087-B112-809917729534}" type="datetimeFigureOut">
              <a:rPr lang="en-US" smtClean="0"/>
              <a:t>8/17/2017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86999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FE419-2371-464F-8239-3959401C3561}" type="datetimeFigureOut">
              <a:rPr lang="en-US" smtClean="0"/>
              <a:t>8/17/2017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91471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06FA2-9E47-43EA-BCDE-38F8DD4F68B3}" type="datetimeFigureOut">
              <a:rPr lang="ko-KR" altLang="en-US" smtClean="0"/>
              <a:t>2017-08-17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1D19E2-B57C-446D-BFE1-B93A9D6C41B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09175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162C4-EDD9-4389-A98B-B87ECEA2A816}" type="datetimeFigureOut">
              <a:rPr lang="en-US" smtClean="0"/>
              <a:t>8/17/2017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02394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059C3-6A89-4494-99FF-5A4D6FFD50EB}" type="datetimeFigureOut">
              <a:rPr lang="en-US" smtClean="0"/>
              <a:t>8/17/2017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92518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4B2F-12DE-47F5-8894-472B206D2E1E}" type="datetimeFigureOut">
              <a:rPr lang="en-US" smtClean="0"/>
              <a:t>8/17/2017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87348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0E46F-7819-4ACF-B48B-48222C2ACC88}" type="datetimeFigureOut">
              <a:rPr lang="en-US" smtClean="0"/>
              <a:t>8/17/2017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36325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F3416-4057-4DAA-829D-4CA07428D088}" type="datetimeFigureOut">
              <a:rPr lang="en-US" smtClean="0"/>
              <a:t>8/17/2017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86978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D9284-D300-4297-87F7-E791DCC15DB1}" type="datetimeFigureOut">
              <a:rPr lang="en-US" smtClean="0"/>
              <a:t>8/17/2017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50894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fld id="{37D525BB-DA17-4BA0-B3C8-3AC3ABC827E6}" type="datetimeFigureOut">
              <a:rPr lang="en-US" smtClean="0"/>
              <a:t>8/17/2017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03492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C4C9A-3960-41CF-A4E9-2A8FB932454B}" type="datetimeFigureOut">
              <a:rPr lang="en-US" smtClean="0"/>
              <a:t>8/17/2017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13178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3CBC1C18-307B-4F68-A007-B5B542270E8D}" type="datetimeFigureOut">
              <a:rPr lang="en-US" smtClean="0"/>
              <a:t>8/17/2017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7838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hf sldNum="0" hdr="0" ftr="0" dt="0"/>
  <p:txStyles>
    <p:titleStyle>
      <a:lvl1pPr algn="l" defTabSz="914400" rtl="0" eaLnBrk="1" latinLnBrk="1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1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image" Target="../media/image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ko-KR" sz="6600" dirty="0">
                <a:latin typeface="Aharoni" panose="02010803020104030203" pitchFamily="2" charset="-79"/>
                <a:cs typeface="Aharoni" panose="02010803020104030203" pitchFamily="2" charset="-79"/>
              </a:rPr>
              <a:t>SUNRIVER COFFEE</a:t>
            </a:r>
            <a:endParaRPr lang="ko-KR" altLang="en-US" sz="66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4437148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b="1" i="0" u="none" strike="noStrike" kern="100" baseline="0" smtClean="0">
                <a:latin typeface="Arial" panose="020B0604020202020204" pitchFamily="34" charset="0"/>
                <a:ea typeface="돋움" panose="020B0600000101010101" pitchFamily="50" charset="-127"/>
              </a:rPr>
              <a:t>Contents</a:t>
            </a:r>
            <a:endParaRPr lang="ko-KR" altLang="en-US" b="1" i="0" u="none" strike="noStrike" kern="100" baseline="0" smtClean="0">
              <a:latin typeface="Times New Roman" panose="02020603050405020304" pitchFamily="18" charset="0"/>
              <a:ea typeface="돋움" panose="020B0600000101010101" pitchFamily="50" charset="-127"/>
            </a:endParaRP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en-US" altLang="ko-KR" b="0" i="0" u="none" strike="noStrike" kern="100" baseline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MENU</a:t>
            </a:r>
          </a:p>
          <a:p>
            <a:pPr lvl="1"/>
            <a:r>
              <a:rPr lang="en-US" altLang="ko-KR" b="0" i="0" u="none" strike="noStrike" kern="100" baseline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Cupping</a:t>
            </a:r>
          </a:p>
          <a:p>
            <a:pPr lvl="1"/>
            <a:r>
              <a:rPr lang="en-US" altLang="ko-KR" b="0" i="0" u="none" strike="noStrike" kern="100" baseline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SUNRIVER KIDS</a:t>
            </a:r>
            <a:endParaRPr lang="ko-KR" altLang="en-US" b="0" i="0" u="none" strike="noStrike" kern="100" baseline="0" smtClean="0">
              <a:latin typeface="Times New Roman" panose="02020603050405020304" pitchFamily="18" charset="0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658570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6600" dirty="0">
                <a:solidFill>
                  <a:schemeClr val="tx1">
                    <a:lumMod val="85000"/>
                    <a:lumOff val="1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MENU</a:t>
            </a:r>
            <a:endParaRPr lang="ko-KR" altLang="en-US" sz="6600" dirty="0">
              <a:solidFill>
                <a:schemeClr val="tx1">
                  <a:lumMod val="85000"/>
                  <a:lumOff val="1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5" name="내용 개체 틀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2027" y="2037500"/>
            <a:ext cx="2159999" cy="1440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4285" y="2037500"/>
            <a:ext cx="2159999" cy="1440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543" y="2037500"/>
            <a:ext cx="2159999" cy="1440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542" y="4063400"/>
            <a:ext cx="2160000" cy="1440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2026" y="4063400"/>
            <a:ext cx="2160000" cy="1440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4284" y="4063400"/>
            <a:ext cx="2160000" cy="1440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</p:spTree>
    <p:extLst>
      <p:ext uri="{BB962C8B-B14F-4D97-AF65-F5344CB8AC3E}">
        <p14:creationId xmlns:p14="http://schemas.microsoft.com/office/powerpoint/2010/main" val="2104786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altLang="ko-KR" sz="6600" dirty="0">
                <a:solidFill>
                  <a:schemeClr val="tx1">
                    <a:lumMod val="85000"/>
                    <a:lumOff val="1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Cupping</a:t>
            </a:r>
            <a:endParaRPr lang="ko-KR" altLang="en-US" sz="6600" dirty="0">
              <a:solidFill>
                <a:schemeClr val="tx1">
                  <a:lumMod val="85000"/>
                  <a:lumOff val="1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sz="half" idx="4294967295"/>
          </p:nvPr>
        </p:nvSpPr>
        <p:spPr>
          <a:xfrm>
            <a:off x="0" y="1846263"/>
            <a:ext cx="3703638" cy="4022725"/>
          </a:xfrm>
        </p:spPr>
        <p:txBody>
          <a:bodyPr/>
          <a:lstStyle/>
          <a:p>
            <a:r>
              <a:rPr lang="ko-KR" altLang="ko-KR" dirty="0"/>
              <a:t>커피 </a:t>
            </a:r>
            <a:r>
              <a:rPr lang="ko-KR" altLang="ko-KR" dirty="0" err="1"/>
              <a:t>생두의</a:t>
            </a:r>
            <a:r>
              <a:rPr lang="ko-KR" altLang="ko-KR" dirty="0"/>
              <a:t> 맛과 향을 파악 할 수 있는</a:t>
            </a:r>
            <a:r>
              <a:rPr lang="en-US" altLang="ko-KR" dirty="0"/>
              <a:t> Cupping</a:t>
            </a:r>
            <a:r>
              <a:rPr lang="ko-KR" altLang="ko-KR" dirty="0"/>
              <a:t>을 통해 커피의 품질을 파악하여 해당 커피의 구매여부를 결정</a:t>
            </a:r>
            <a:endParaRPr lang="en-US" altLang="ko-KR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194712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6600" dirty="0">
                <a:solidFill>
                  <a:schemeClr val="tx1">
                    <a:lumMod val="85000"/>
                    <a:lumOff val="1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SUNRIVER KIDS</a:t>
            </a:r>
            <a:endParaRPr lang="ko-KR" altLang="en-US" sz="6600" dirty="0">
              <a:solidFill>
                <a:schemeClr val="tx1">
                  <a:lumMod val="85000"/>
                  <a:lumOff val="1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822959" y="1845734"/>
            <a:ext cx="7543801" cy="1811866"/>
          </a:xfrm>
        </p:spPr>
        <p:txBody>
          <a:bodyPr numCol="2"/>
          <a:lstStyle/>
          <a:p>
            <a:r>
              <a:rPr lang="ko-KR" altLang="ko-KR" dirty="0" err="1"/>
              <a:t>썬리버</a:t>
            </a:r>
            <a:r>
              <a:rPr lang="ko-KR" altLang="ko-KR" dirty="0"/>
              <a:t> </a:t>
            </a:r>
            <a:r>
              <a:rPr lang="ko-KR" altLang="ko-KR" dirty="0" err="1"/>
              <a:t>키즈는</a:t>
            </a:r>
            <a:r>
              <a:rPr lang="ko-KR" altLang="ko-KR" dirty="0"/>
              <a:t> 신선하고 풍부한 커피</a:t>
            </a:r>
            <a:r>
              <a:rPr lang="en-US" altLang="ko-KR" dirty="0"/>
              <a:t> &amp; </a:t>
            </a:r>
            <a:r>
              <a:rPr lang="ko-KR" altLang="ko-KR" dirty="0"/>
              <a:t>맛있는 메뉴와 함께 소중한 우리 아이들과의 추억까지 만들 수 있는 특별한 공간입니다</a:t>
            </a:r>
            <a:r>
              <a:rPr lang="en-US" altLang="ko-KR" dirty="0"/>
              <a:t>. </a:t>
            </a:r>
            <a:r>
              <a:rPr lang="ko-KR" altLang="ko-KR" dirty="0"/>
              <a:t>아이와 함께 하면서도 모두가 어울릴 수 있는 즐겁고 편안한 환경을 제공</a:t>
            </a:r>
            <a:endParaRPr lang="ko-KR" altLang="en-US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925653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추억">
  <a:themeElements>
    <a:clrScheme name="추억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추억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추억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9</TotalTime>
  <Words>59</Words>
  <Application>Microsoft Office PowerPoint</Application>
  <PresentationFormat>화면 슬라이드 쇼(4:3)</PresentationFormat>
  <Paragraphs>10</Paragraphs>
  <Slides>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3" baseType="lpstr">
      <vt:lpstr>돋움</vt:lpstr>
      <vt:lpstr>맑은 고딕</vt:lpstr>
      <vt:lpstr>Aharoni</vt:lpstr>
      <vt:lpstr>Arial</vt:lpstr>
      <vt:lpstr>Calibri</vt:lpstr>
      <vt:lpstr>Calibri Light</vt:lpstr>
      <vt:lpstr>Times New Roman</vt:lpstr>
      <vt:lpstr>추억</vt:lpstr>
      <vt:lpstr>SUNRIVER COFFEE</vt:lpstr>
      <vt:lpstr>Contents</vt:lpstr>
      <vt:lpstr>MENU</vt:lpstr>
      <vt:lpstr>Cupping</vt:lpstr>
      <vt:lpstr>SUNRIVER KIDS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MOS_PowerPoint</dc:title>
  <dc:creator>Haegang</dc:creator>
  <cp:lastModifiedBy>Haegang</cp:lastModifiedBy>
  <cp:revision>4</cp:revision>
  <dcterms:created xsi:type="dcterms:W3CDTF">2017-07-19T01:05:56Z</dcterms:created>
  <dcterms:modified xsi:type="dcterms:W3CDTF">2017-08-17T02:41:49Z</dcterms:modified>
</cp:coreProperties>
</file>