
<file path=[Content_Types].xml><?xml version="1.0" encoding="utf-8"?>
<Types xmlns="http://schemas.openxmlformats.org/package/2006/content-types">
  <Default Extension="png" ContentType="image/png"/>
  <Default Extension="glb" ContentType="model/gltf.binary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CC6600"/>
    <a:srgbClr val="CC0000"/>
    <a:srgbClr val="EF8B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0" i="0" u="none" strike="noStrike" kern="1200" cap="all" spc="150" baseline="0">
                <a:solidFill>
                  <a:schemeClr val="bg1">
                    <a:lumMod val="85000"/>
                  </a:schemeClr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  <a:cs typeface="+mn-cs"/>
              </a:defRPr>
            </a:pPr>
            <a:r>
              <a:rPr lang="ko-KR" sz="2800" b="0">
                <a:solidFill>
                  <a:schemeClr val="bg1">
                    <a:lumMod val="85000"/>
                  </a:schemeClr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rPr>
              <a:t>연도별 컴퓨터 보급률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cap="all" spc="150" baseline="0">
              <a:solidFill>
                <a:schemeClr val="bg1">
                  <a:lumMod val="85000"/>
                </a:schemeClr>
              </a:solidFill>
              <a:latin typeface="휴먼둥근헤드라인" panose="02030504000101010101" pitchFamily="18" charset="-127"/>
              <a:ea typeface="휴먼둥근헤드라인" panose="02030504000101010101" pitchFamily="18" charset="-127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2013년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보급률</c:v>
                </c:pt>
              </c:strCache>
            </c:strRef>
          </c:cat>
          <c:val>
            <c:numRef>
              <c:f>Sheet1!$B$2</c:f>
              <c:numCache>
                <c:formatCode>0.00%</c:formatCode>
                <c:ptCount val="1"/>
                <c:pt idx="0">
                  <c:v>0.81899999999999995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7EA-4600-B59D-BA1B5C13E6A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2014년</c:v>
                </c:pt>
              </c:strCache>
            </c:strRef>
          </c:tx>
          <c:spPr>
            <a:pattFill prst="narHorz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보급률</c:v>
                </c:pt>
              </c:strCache>
            </c:strRef>
          </c:cat>
          <c:val>
            <c:numRef>
              <c:f>Sheet1!$C$2</c:f>
              <c:numCache>
                <c:formatCode>0.00%</c:formatCode>
                <c:ptCount val="1"/>
                <c:pt idx="0">
                  <c:v>0.82299999999999995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7EA-4600-B59D-BA1B5C13E6A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2015년</c:v>
                </c:pt>
              </c:strCache>
            </c:strRef>
          </c:tx>
          <c:spPr>
            <a:pattFill prst="narHorz">
              <a:fgClr>
                <a:schemeClr val="accent3"/>
              </a:fgClr>
              <a:bgClr>
                <a:schemeClr val="accent3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3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보급률</c:v>
                </c:pt>
              </c:strCache>
            </c:strRef>
          </c:cat>
          <c:val>
            <c:numRef>
              <c:f>Sheet1!$D$2</c:f>
              <c:numCache>
                <c:formatCode>0.00%</c:formatCode>
                <c:ptCount val="1"/>
                <c:pt idx="0">
                  <c:v>0.83599999999999997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7EA-4600-B59D-BA1B5C13E6A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2016년</c:v>
                </c:pt>
              </c:strCache>
            </c:strRef>
          </c:tx>
          <c:spPr>
            <a:pattFill prst="narHorz">
              <a:fgClr>
                <a:schemeClr val="accent4"/>
              </a:fgClr>
              <a:bgClr>
                <a:schemeClr val="accent4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4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보급률</c:v>
                </c:pt>
              </c:strCache>
            </c:strRef>
          </c:cat>
          <c:val>
            <c:numRef>
              <c:f>Sheet1!$E$2</c:f>
              <c:numCache>
                <c:formatCode>0.00%</c:formatCode>
                <c:ptCount val="1"/>
                <c:pt idx="0">
                  <c:v>0.88200000000000001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7EA-4600-B59D-BA1B5C13E6A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64"/>
        <c:overlap val="-22"/>
        <c:axId val="1612340911"/>
        <c:axId val="494166719"/>
      </c:barChart>
      <c:catAx>
        <c:axId val="161234091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494166719"/>
        <c:crosses val="autoZero"/>
        <c:auto val="1"/>
        <c:lblAlgn val="ctr"/>
        <c:lblOffset val="100"/>
        <c:noMultiLvlLbl val="0"/>
      </c:catAx>
      <c:valAx>
        <c:axId val="494166719"/>
        <c:scaling>
          <c:orientation val="minMax"/>
          <c:max val="1"/>
          <c:min val="0.5"/>
        </c:scaling>
        <c:delete val="0"/>
        <c:axPos val="l"/>
        <c:numFmt formatCode="0%" sourceLinked="0"/>
        <c:majorTickMark val="none"/>
        <c:minorTickMark val="none"/>
        <c:tickLblPos val="nextTo"/>
        <c:spPr>
          <a:noFill/>
          <a:ln>
            <a:solidFill>
              <a:schemeClr val="lt2">
                <a:hueOff val="0"/>
                <a:satOff val="0"/>
                <a:lumOff val="0"/>
                <a:alpha val="97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612340911"/>
        <c:crosses val="autoZero"/>
        <c:crossBetween val="between"/>
        <c:majorUnit val="0.1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 w="15875">
          <a:solidFill>
            <a:schemeClr val="bg1">
              <a:lumMod val="65000"/>
            </a:schemeClr>
          </a:solidFill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D13BD1B-EF58-4833-89BC-E86511B86083}" type="doc">
      <dgm:prSet loTypeId="urn:microsoft.com/office/officeart/2005/8/layout/cycle2" loCatId="cycle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pPr latinLnBrk="1"/>
          <a:endParaRPr lang="ko-KR" altLang="en-US"/>
        </a:p>
      </dgm:t>
    </dgm:pt>
    <dgm:pt modelId="{F570B1A6-2051-487B-8DDA-98E009579FF9}">
      <dgm:prSet custT="1"/>
      <dgm:spPr>
        <a:effectLst>
          <a:glow rad="101600">
            <a:schemeClr val="accent3">
              <a:satMod val="175000"/>
              <a:alpha val="40000"/>
            </a:schemeClr>
          </a:glow>
          <a:outerShdw blurRad="152400" dist="317500" dir="5400000" sx="90000" sy="-19000" rotWithShape="0">
            <a:prstClr val="black">
              <a:alpha val="15000"/>
            </a:prstClr>
          </a:outerShdw>
        </a:effectLst>
      </dgm:spPr>
      <dgm:t>
        <a:bodyPr/>
        <a:lstStyle/>
        <a:p>
          <a:pPr latinLnBrk="1"/>
          <a:r>
            <a:rPr lang="ko-KR" altLang="en-US" sz="2400" b="1" dirty="0">
              <a:latin typeface="굴림" panose="020B0600000101010101" pitchFamily="50" charset="-127"/>
              <a:ea typeface="굴림" panose="020B0600000101010101" pitchFamily="50" charset="-127"/>
            </a:rPr>
            <a:t>슬라이드 쇼 설정</a:t>
          </a:r>
        </a:p>
      </dgm:t>
    </dgm:pt>
    <dgm:pt modelId="{594F6B96-D8F2-4FFE-88C7-97EECE6F3BD0}" type="parTrans" cxnId="{F4FE1C8B-2F72-4EB9-AE93-79C5E5CBF41A}">
      <dgm:prSet/>
      <dgm:spPr/>
      <dgm:t>
        <a:bodyPr/>
        <a:lstStyle/>
        <a:p>
          <a:pPr latinLnBrk="1"/>
          <a:endParaRPr lang="ko-KR" altLang="en-US" sz="1400" b="1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B4677844-6FC1-4ABC-8FE6-E6DAF92766EA}" type="sibTrans" cxnId="{F4FE1C8B-2F72-4EB9-AE93-79C5E5CBF41A}">
      <dgm:prSet custT="1"/>
      <dgm:spPr/>
      <dgm:t>
        <a:bodyPr/>
        <a:lstStyle/>
        <a:p>
          <a:pPr latinLnBrk="1"/>
          <a:endParaRPr lang="ko-KR" altLang="en-US" sz="1800" b="1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D0CFCEBF-C4B9-4E0A-A390-5436D095269F}">
      <dgm:prSet custT="1"/>
      <dgm:spPr>
        <a:effectLst>
          <a:glow rad="101600">
            <a:schemeClr val="accent3">
              <a:satMod val="175000"/>
              <a:alpha val="40000"/>
            </a:schemeClr>
          </a:glow>
          <a:outerShdw blurRad="152400" dist="317500" dir="5400000" sx="90000" sy="-19000" rotWithShape="0">
            <a:prstClr val="black">
              <a:alpha val="15000"/>
            </a:prstClr>
          </a:outerShdw>
        </a:effectLst>
      </dgm:spPr>
      <dgm:t>
        <a:bodyPr/>
        <a:lstStyle/>
        <a:p>
          <a:pPr latinLnBrk="1"/>
          <a:r>
            <a:rPr lang="ko-KR" altLang="en-US" sz="2400" b="1">
              <a:latin typeface="굴림" panose="020B0600000101010101" pitchFamily="50" charset="-127"/>
              <a:ea typeface="굴림" panose="020B0600000101010101" pitchFamily="50" charset="-127"/>
            </a:rPr>
            <a:t>슬라이드 숨기기</a:t>
          </a:r>
        </a:p>
      </dgm:t>
    </dgm:pt>
    <dgm:pt modelId="{58D1E869-3F13-4D42-AEA5-A722B7CA7CDA}" type="parTrans" cxnId="{8918E863-333E-47B2-84E3-4CA590E63908}">
      <dgm:prSet/>
      <dgm:spPr/>
      <dgm:t>
        <a:bodyPr/>
        <a:lstStyle/>
        <a:p>
          <a:pPr latinLnBrk="1"/>
          <a:endParaRPr lang="ko-KR" altLang="en-US" sz="1400" b="1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7949C013-3660-446B-998E-6D0D44AFE317}" type="sibTrans" cxnId="{8918E863-333E-47B2-84E3-4CA590E63908}">
      <dgm:prSet custT="1"/>
      <dgm:spPr/>
      <dgm:t>
        <a:bodyPr/>
        <a:lstStyle/>
        <a:p>
          <a:pPr latinLnBrk="1"/>
          <a:endParaRPr lang="ko-KR" altLang="en-US" sz="1800" b="1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B7514DA-975C-4122-AE72-5C2FDC82DFB9}">
      <dgm:prSet custT="1"/>
      <dgm:spPr>
        <a:effectLst>
          <a:glow rad="101600">
            <a:schemeClr val="accent3">
              <a:satMod val="175000"/>
              <a:alpha val="40000"/>
            </a:schemeClr>
          </a:glow>
          <a:outerShdw blurRad="152400" dist="317500" dir="5400000" sx="90000" sy="-19000" rotWithShape="0">
            <a:prstClr val="black">
              <a:alpha val="15000"/>
            </a:prstClr>
          </a:outerShdw>
        </a:effectLst>
      </dgm:spPr>
      <dgm:t>
        <a:bodyPr/>
        <a:lstStyle/>
        <a:p>
          <a:pPr latinLnBrk="1"/>
          <a:r>
            <a:rPr lang="ko-KR" altLang="en-US" sz="2400" b="1" dirty="0">
              <a:latin typeface="굴림" panose="020B0600000101010101" pitchFamily="50" charset="-127"/>
              <a:ea typeface="굴림" panose="020B0600000101010101" pitchFamily="50" charset="-127"/>
            </a:rPr>
            <a:t>예행 연습</a:t>
          </a:r>
        </a:p>
      </dgm:t>
    </dgm:pt>
    <dgm:pt modelId="{06277E66-9EC5-4C4D-9F7A-A87B2F7B0A4C}" type="parTrans" cxnId="{F847AD17-1777-43C3-B716-E04230C175D5}">
      <dgm:prSet/>
      <dgm:spPr/>
      <dgm:t>
        <a:bodyPr/>
        <a:lstStyle/>
        <a:p>
          <a:pPr latinLnBrk="1"/>
          <a:endParaRPr lang="ko-KR" altLang="en-US" sz="1400" b="1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5D98AA04-5EF1-4B1C-B8EA-5C9C63169AE8}" type="sibTrans" cxnId="{F847AD17-1777-43C3-B716-E04230C175D5}">
      <dgm:prSet custT="1"/>
      <dgm:spPr/>
      <dgm:t>
        <a:bodyPr/>
        <a:lstStyle/>
        <a:p>
          <a:pPr latinLnBrk="1"/>
          <a:endParaRPr lang="ko-KR" altLang="en-US" sz="1800" b="1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0AB7ED74-E381-4AAE-A48D-5CBEBFA457B3}">
      <dgm:prSet custT="1"/>
      <dgm:spPr>
        <a:effectLst>
          <a:glow rad="101600">
            <a:schemeClr val="accent3">
              <a:satMod val="175000"/>
              <a:alpha val="40000"/>
            </a:schemeClr>
          </a:glow>
          <a:outerShdw blurRad="152400" dist="317500" dir="5400000" sx="90000" sy="-19000" rotWithShape="0">
            <a:prstClr val="black">
              <a:alpha val="15000"/>
            </a:prstClr>
          </a:outerShdw>
        </a:effectLst>
      </dgm:spPr>
      <dgm:t>
        <a:bodyPr/>
        <a:lstStyle/>
        <a:p>
          <a:pPr latinLnBrk="1"/>
          <a:r>
            <a:rPr lang="ko-KR" altLang="en-US" sz="2400" b="1" dirty="0">
              <a:latin typeface="굴림" panose="020B0600000101010101" pitchFamily="50" charset="-127"/>
              <a:ea typeface="굴림" panose="020B0600000101010101" pitchFamily="50" charset="-127"/>
            </a:rPr>
            <a:t>슬라이드 쇼 녹화</a:t>
          </a:r>
        </a:p>
      </dgm:t>
    </dgm:pt>
    <dgm:pt modelId="{AAC45627-F1C1-468B-816C-8C072AEF37E4}" type="parTrans" cxnId="{4543F853-E4B4-4C23-90C7-2B6B4471CC72}">
      <dgm:prSet/>
      <dgm:spPr/>
      <dgm:t>
        <a:bodyPr/>
        <a:lstStyle/>
        <a:p>
          <a:pPr latinLnBrk="1"/>
          <a:endParaRPr lang="ko-KR" altLang="en-US" sz="1400" b="1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A75CCE4F-652A-49E1-9BF5-85748D3E2840}" type="sibTrans" cxnId="{4543F853-E4B4-4C23-90C7-2B6B4471CC72}">
      <dgm:prSet custT="1"/>
      <dgm:spPr/>
      <dgm:t>
        <a:bodyPr/>
        <a:lstStyle/>
        <a:p>
          <a:pPr latinLnBrk="1"/>
          <a:endParaRPr lang="ko-KR" altLang="en-US" sz="1800" b="1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4EF95CB5-CF3D-453D-A83F-DDC438965E41}" type="pres">
      <dgm:prSet presAssocID="{CD13BD1B-EF58-4833-89BC-E86511B86083}" presName="cycle" presStyleCnt="0">
        <dgm:presLayoutVars>
          <dgm:dir/>
          <dgm:resizeHandles val="exact"/>
        </dgm:presLayoutVars>
      </dgm:prSet>
      <dgm:spPr/>
    </dgm:pt>
    <dgm:pt modelId="{2154EAB1-5AC0-41BB-81E0-5C3878E865C2}" type="pres">
      <dgm:prSet presAssocID="{F570B1A6-2051-487B-8DDA-98E009579FF9}" presName="node" presStyleLbl="node1" presStyleIdx="0" presStyleCnt="4" custScaleX="133100" custScaleY="133100">
        <dgm:presLayoutVars>
          <dgm:bulletEnabled val="1"/>
        </dgm:presLayoutVars>
      </dgm:prSet>
      <dgm:spPr/>
    </dgm:pt>
    <dgm:pt modelId="{D929ABA4-B4C5-491E-B1D8-D32B02A63CC5}" type="pres">
      <dgm:prSet presAssocID="{B4677844-6FC1-4ABC-8FE6-E6DAF92766EA}" presName="sibTrans" presStyleLbl="sibTrans2D1" presStyleIdx="0" presStyleCnt="4"/>
      <dgm:spPr/>
    </dgm:pt>
    <dgm:pt modelId="{965B0214-3663-4250-838B-EFEA24CC5D55}" type="pres">
      <dgm:prSet presAssocID="{B4677844-6FC1-4ABC-8FE6-E6DAF92766EA}" presName="connectorText" presStyleLbl="sibTrans2D1" presStyleIdx="0" presStyleCnt="4"/>
      <dgm:spPr/>
    </dgm:pt>
    <dgm:pt modelId="{00FB399E-C9C3-486C-A482-2881F7E9115E}" type="pres">
      <dgm:prSet presAssocID="{D0CFCEBF-C4B9-4E0A-A390-5436D095269F}" presName="node" presStyleLbl="node1" presStyleIdx="1" presStyleCnt="4" custScaleX="133100" custScaleY="133100">
        <dgm:presLayoutVars>
          <dgm:bulletEnabled val="1"/>
        </dgm:presLayoutVars>
      </dgm:prSet>
      <dgm:spPr/>
    </dgm:pt>
    <dgm:pt modelId="{8184396D-430E-49D2-B752-D6B695A21F77}" type="pres">
      <dgm:prSet presAssocID="{7949C013-3660-446B-998E-6D0D44AFE317}" presName="sibTrans" presStyleLbl="sibTrans2D1" presStyleIdx="1" presStyleCnt="4"/>
      <dgm:spPr/>
    </dgm:pt>
    <dgm:pt modelId="{876F3582-C5AD-4DDF-BDD8-C8B512730AC3}" type="pres">
      <dgm:prSet presAssocID="{7949C013-3660-446B-998E-6D0D44AFE317}" presName="connectorText" presStyleLbl="sibTrans2D1" presStyleIdx="1" presStyleCnt="4"/>
      <dgm:spPr/>
    </dgm:pt>
    <dgm:pt modelId="{5782B060-863B-4EEE-B38B-729338492EB8}" type="pres">
      <dgm:prSet presAssocID="{FB7514DA-975C-4122-AE72-5C2FDC82DFB9}" presName="node" presStyleLbl="node1" presStyleIdx="2" presStyleCnt="4" custScaleX="133100" custScaleY="133100">
        <dgm:presLayoutVars>
          <dgm:bulletEnabled val="1"/>
        </dgm:presLayoutVars>
      </dgm:prSet>
      <dgm:spPr/>
    </dgm:pt>
    <dgm:pt modelId="{5F6790EB-8499-4A47-816A-5BA4A7E16493}" type="pres">
      <dgm:prSet presAssocID="{5D98AA04-5EF1-4B1C-B8EA-5C9C63169AE8}" presName="sibTrans" presStyleLbl="sibTrans2D1" presStyleIdx="2" presStyleCnt="4"/>
      <dgm:spPr/>
    </dgm:pt>
    <dgm:pt modelId="{F461F804-2856-4871-984E-7D50D5C0E1AB}" type="pres">
      <dgm:prSet presAssocID="{5D98AA04-5EF1-4B1C-B8EA-5C9C63169AE8}" presName="connectorText" presStyleLbl="sibTrans2D1" presStyleIdx="2" presStyleCnt="4"/>
      <dgm:spPr/>
    </dgm:pt>
    <dgm:pt modelId="{B11C3045-EAF3-49E3-8C73-10B8DC0C774C}" type="pres">
      <dgm:prSet presAssocID="{0AB7ED74-E381-4AAE-A48D-5CBEBFA457B3}" presName="node" presStyleLbl="node1" presStyleIdx="3" presStyleCnt="4" custScaleX="133100" custScaleY="133100">
        <dgm:presLayoutVars>
          <dgm:bulletEnabled val="1"/>
        </dgm:presLayoutVars>
      </dgm:prSet>
      <dgm:spPr/>
    </dgm:pt>
    <dgm:pt modelId="{D7E6D756-92B0-4F9E-B65F-DA5820BEE21E}" type="pres">
      <dgm:prSet presAssocID="{A75CCE4F-652A-49E1-9BF5-85748D3E2840}" presName="sibTrans" presStyleLbl="sibTrans2D1" presStyleIdx="3" presStyleCnt="4"/>
      <dgm:spPr/>
    </dgm:pt>
    <dgm:pt modelId="{7032B083-2199-4E37-B603-3F7CCB1E3F72}" type="pres">
      <dgm:prSet presAssocID="{A75CCE4F-652A-49E1-9BF5-85748D3E2840}" presName="connectorText" presStyleLbl="sibTrans2D1" presStyleIdx="3" presStyleCnt="4"/>
      <dgm:spPr/>
    </dgm:pt>
  </dgm:ptLst>
  <dgm:cxnLst>
    <dgm:cxn modelId="{108E8902-7F49-4DB7-99AB-F366D5A32CFC}" type="presOf" srcId="{FB7514DA-975C-4122-AE72-5C2FDC82DFB9}" destId="{5782B060-863B-4EEE-B38B-729338492EB8}" srcOrd="0" destOrd="0" presId="urn:microsoft.com/office/officeart/2005/8/layout/cycle2"/>
    <dgm:cxn modelId="{1A775103-03A0-4B56-85DA-39860825F49B}" type="presOf" srcId="{D0CFCEBF-C4B9-4E0A-A390-5436D095269F}" destId="{00FB399E-C9C3-486C-A482-2881F7E9115E}" srcOrd="0" destOrd="0" presId="urn:microsoft.com/office/officeart/2005/8/layout/cycle2"/>
    <dgm:cxn modelId="{6DC18D0C-DE98-4EF8-9CD2-1B3DD87E3949}" type="presOf" srcId="{B4677844-6FC1-4ABC-8FE6-E6DAF92766EA}" destId="{D929ABA4-B4C5-491E-B1D8-D32B02A63CC5}" srcOrd="0" destOrd="0" presId="urn:microsoft.com/office/officeart/2005/8/layout/cycle2"/>
    <dgm:cxn modelId="{F847AD17-1777-43C3-B716-E04230C175D5}" srcId="{CD13BD1B-EF58-4833-89BC-E86511B86083}" destId="{FB7514DA-975C-4122-AE72-5C2FDC82DFB9}" srcOrd="2" destOrd="0" parTransId="{06277E66-9EC5-4C4D-9F7A-A87B2F7B0A4C}" sibTransId="{5D98AA04-5EF1-4B1C-B8EA-5C9C63169AE8}"/>
    <dgm:cxn modelId="{50259E36-F0B4-4F79-AE80-5E55BF94E920}" type="presOf" srcId="{A75CCE4F-652A-49E1-9BF5-85748D3E2840}" destId="{D7E6D756-92B0-4F9E-B65F-DA5820BEE21E}" srcOrd="0" destOrd="0" presId="urn:microsoft.com/office/officeart/2005/8/layout/cycle2"/>
    <dgm:cxn modelId="{6F358B38-AB33-4A87-9C95-2C0A5AE4EC37}" type="presOf" srcId="{5D98AA04-5EF1-4B1C-B8EA-5C9C63169AE8}" destId="{5F6790EB-8499-4A47-816A-5BA4A7E16493}" srcOrd="0" destOrd="0" presId="urn:microsoft.com/office/officeart/2005/8/layout/cycle2"/>
    <dgm:cxn modelId="{8918E863-333E-47B2-84E3-4CA590E63908}" srcId="{CD13BD1B-EF58-4833-89BC-E86511B86083}" destId="{D0CFCEBF-C4B9-4E0A-A390-5436D095269F}" srcOrd="1" destOrd="0" parTransId="{58D1E869-3F13-4D42-AEA5-A722B7CA7CDA}" sibTransId="{7949C013-3660-446B-998E-6D0D44AFE317}"/>
    <dgm:cxn modelId="{AACD3D66-DB87-40C5-BD69-CC2AB12869F9}" type="presOf" srcId="{CD13BD1B-EF58-4833-89BC-E86511B86083}" destId="{4EF95CB5-CF3D-453D-A83F-DDC438965E41}" srcOrd="0" destOrd="0" presId="urn:microsoft.com/office/officeart/2005/8/layout/cycle2"/>
    <dgm:cxn modelId="{4543F853-E4B4-4C23-90C7-2B6B4471CC72}" srcId="{CD13BD1B-EF58-4833-89BC-E86511B86083}" destId="{0AB7ED74-E381-4AAE-A48D-5CBEBFA457B3}" srcOrd="3" destOrd="0" parTransId="{AAC45627-F1C1-468B-816C-8C072AEF37E4}" sibTransId="{A75CCE4F-652A-49E1-9BF5-85748D3E2840}"/>
    <dgm:cxn modelId="{70D5E389-B552-488E-95F4-1C47B842285F}" type="presOf" srcId="{7949C013-3660-446B-998E-6D0D44AFE317}" destId="{876F3582-C5AD-4DDF-BDD8-C8B512730AC3}" srcOrd="1" destOrd="0" presId="urn:microsoft.com/office/officeart/2005/8/layout/cycle2"/>
    <dgm:cxn modelId="{F4FE1C8B-2F72-4EB9-AE93-79C5E5CBF41A}" srcId="{CD13BD1B-EF58-4833-89BC-E86511B86083}" destId="{F570B1A6-2051-487B-8DDA-98E009579FF9}" srcOrd="0" destOrd="0" parTransId="{594F6B96-D8F2-4FFE-88C7-97EECE6F3BD0}" sibTransId="{B4677844-6FC1-4ABC-8FE6-E6DAF92766EA}"/>
    <dgm:cxn modelId="{075FF99F-A11A-4252-90A7-A6D5907447CB}" type="presOf" srcId="{0AB7ED74-E381-4AAE-A48D-5CBEBFA457B3}" destId="{B11C3045-EAF3-49E3-8C73-10B8DC0C774C}" srcOrd="0" destOrd="0" presId="urn:microsoft.com/office/officeart/2005/8/layout/cycle2"/>
    <dgm:cxn modelId="{F6529CA4-2051-4DAC-A171-F7A5E9F278CF}" type="presOf" srcId="{5D98AA04-5EF1-4B1C-B8EA-5C9C63169AE8}" destId="{F461F804-2856-4871-984E-7D50D5C0E1AB}" srcOrd="1" destOrd="0" presId="urn:microsoft.com/office/officeart/2005/8/layout/cycle2"/>
    <dgm:cxn modelId="{9F4F3DB3-8EF3-44B9-A10D-468CA0147849}" type="presOf" srcId="{F570B1A6-2051-487B-8DDA-98E009579FF9}" destId="{2154EAB1-5AC0-41BB-81E0-5C3878E865C2}" srcOrd="0" destOrd="0" presId="urn:microsoft.com/office/officeart/2005/8/layout/cycle2"/>
    <dgm:cxn modelId="{8C6D8BB5-9529-4577-A64E-0B6ACA85FA25}" type="presOf" srcId="{A75CCE4F-652A-49E1-9BF5-85748D3E2840}" destId="{7032B083-2199-4E37-B603-3F7CCB1E3F72}" srcOrd="1" destOrd="0" presId="urn:microsoft.com/office/officeart/2005/8/layout/cycle2"/>
    <dgm:cxn modelId="{483E7CBA-F120-4C0A-A2B3-D4E553745F6E}" type="presOf" srcId="{B4677844-6FC1-4ABC-8FE6-E6DAF92766EA}" destId="{965B0214-3663-4250-838B-EFEA24CC5D55}" srcOrd="1" destOrd="0" presId="urn:microsoft.com/office/officeart/2005/8/layout/cycle2"/>
    <dgm:cxn modelId="{F4AA2ABD-B187-4676-971F-ABEE7B7A78E4}" type="presOf" srcId="{7949C013-3660-446B-998E-6D0D44AFE317}" destId="{8184396D-430E-49D2-B752-D6B695A21F77}" srcOrd="0" destOrd="0" presId="urn:microsoft.com/office/officeart/2005/8/layout/cycle2"/>
    <dgm:cxn modelId="{64FA8085-598B-430A-8F09-4CB716254235}" type="presParOf" srcId="{4EF95CB5-CF3D-453D-A83F-DDC438965E41}" destId="{2154EAB1-5AC0-41BB-81E0-5C3878E865C2}" srcOrd="0" destOrd="0" presId="urn:microsoft.com/office/officeart/2005/8/layout/cycle2"/>
    <dgm:cxn modelId="{370AC46C-FA22-48E4-9DE8-204BA14EA1AC}" type="presParOf" srcId="{4EF95CB5-CF3D-453D-A83F-DDC438965E41}" destId="{D929ABA4-B4C5-491E-B1D8-D32B02A63CC5}" srcOrd="1" destOrd="0" presId="urn:microsoft.com/office/officeart/2005/8/layout/cycle2"/>
    <dgm:cxn modelId="{6DF78E29-E618-4CF3-86DA-D01C723D42D2}" type="presParOf" srcId="{D929ABA4-B4C5-491E-B1D8-D32B02A63CC5}" destId="{965B0214-3663-4250-838B-EFEA24CC5D55}" srcOrd="0" destOrd="0" presId="urn:microsoft.com/office/officeart/2005/8/layout/cycle2"/>
    <dgm:cxn modelId="{4F41DE95-6551-4AED-95D0-72A873F5832C}" type="presParOf" srcId="{4EF95CB5-CF3D-453D-A83F-DDC438965E41}" destId="{00FB399E-C9C3-486C-A482-2881F7E9115E}" srcOrd="2" destOrd="0" presId="urn:microsoft.com/office/officeart/2005/8/layout/cycle2"/>
    <dgm:cxn modelId="{C24681B2-A40C-4E8A-B700-BE8F5C095508}" type="presParOf" srcId="{4EF95CB5-CF3D-453D-A83F-DDC438965E41}" destId="{8184396D-430E-49D2-B752-D6B695A21F77}" srcOrd="3" destOrd="0" presId="urn:microsoft.com/office/officeart/2005/8/layout/cycle2"/>
    <dgm:cxn modelId="{3BB835A2-4727-4DB7-A106-F0F1C3D82CEF}" type="presParOf" srcId="{8184396D-430E-49D2-B752-D6B695A21F77}" destId="{876F3582-C5AD-4DDF-BDD8-C8B512730AC3}" srcOrd="0" destOrd="0" presId="urn:microsoft.com/office/officeart/2005/8/layout/cycle2"/>
    <dgm:cxn modelId="{BCD8E3A3-DB59-40A0-A9C7-AC08256B6C63}" type="presParOf" srcId="{4EF95CB5-CF3D-453D-A83F-DDC438965E41}" destId="{5782B060-863B-4EEE-B38B-729338492EB8}" srcOrd="4" destOrd="0" presId="urn:microsoft.com/office/officeart/2005/8/layout/cycle2"/>
    <dgm:cxn modelId="{E0B5B9F3-FD0B-47C3-B25D-58C4218A8983}" type="presParOf" srcId="{4EF95CB5-CF3D-453D-A83F-DDC438965E41}" destId="{5F6790EB-8499-4A47-816A-5BA4A7E16493}" srcOrd="5" destOrd="0" presId="urn:microsoft.com/office/officeart/2005/8/layout/cycle2"/>
    <dgm:cxn modelId="{358F2CF1-B156-4F0B-B1A4-9CC7603E2B69}" type="presParOf" srcId="{5F6790EB-8499-4A47-816A-5BA4A7E16493}" destId="{F461F804-2856-4871-984E-7D50D5C0E1AB}" srcOrd="0" destOrd="0" presId="urn:microsoft.com/office/officeart/2005/8/layout/cycle2"/>
    <dgm:cxn modelId="{EFE7F5D1-3896-4F77-821B-5EF3DD612717}" type="presParOf" srcId="{4EF95CB5-CF3D-453D-A83F-DDC438965E41}" destId="{B11C3045-EAF3-49E3-8C73-10B8DC0C774C}" srcOrd="6" destOrd="0" presId="urn:microsoft.com/office/officeart/2005/8/layout/cycle2"/>
    <dgm:cxn modelId="{6B01A139-C432-458A-91C9-E0C235A10C1D}" type="presParOf" srcId="{4EF95CB5-CF3D-453D-A83F-DDC438965E41}" destId="{D7E6D756-92B0-4F9E-B65F-DA5820BEE21E}" srcOrd="7" destOrd="0" presId="urn:microsoft.com/office/officeart/2005/8/layout/cycle2"/>
    <dgm:cxn modelId="{F245A5FC-9593-4C4A-8478-7C6892BE287C}" type="presParOf" srcId="{D7E6D756-92B0-4F9E-B65F-DA5820BEE21E}" destId="{7032B083-2199-4E37-B603-3F7CCB1E3F72}" srcOrd="0" destOrd="0" presId="urn:microsoft.com/office/officeart/2005/8/layout/cycle2"/>
  </dgm:cxnLst>
  <dgm:bg>
    <a:effectLst>
      <a:outerShdw blurRad="152400" dist="317500" dir="5400000" sx="90000" sy="-19000" rotWithShape="0">
        <a:prstClr val="black">
          <a:alpha val="15000"/>
        </a:prstClr>
      </a:outerShdw>
    </a:effectLst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54EAB1-5AC0-41BB-81E0-5C3878E865C2}">
      <dsp:nvSpPr>
        <dsp:cNvPr id="0" name=""/>
        <dsp:cNvSpPr/>
      </dsp:nvSpPr>
      <dsp:spPr>
        <a:xfrm>
          <a:off x="2588679" y="-273310"/>
          <a:ext cx="2201004" cy="2201004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glow rad="101600">
            <a:schemeClr val="accent3">
              <a:satMod val="175000"/>
              <a:alpha val="40000"/>
            </a:schemeClr>
          </a:glow>
          <a:outerShdw blurRad="152400" dist="317500" dir="5400000" sx="90000" sy="-19000" rotWithShape="0">
            <a:prstClr val="black">
              <a:alpha val="15000"/>
            </a:prst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400" b="1" kern="1200" dirty="0">
              <a:latin typeface="굴림" panose="020B0600000101010101" pitchFamily="50" charset="-127"/>
              <a:ea typeface="굴림" panose="020B0600000101010101" pitchFamily="50" charset="-127"/>
            </a:rPr>
            <a:t>슬라이드 쇼 설정</a:t>
          </a:r>
        </a:p>
      </dsp:txBody>
      <dsp:txXfrm>
        <a:off x="2911009" y="49020"/>
        <a:ext cx="1556344" cy="1556344"/>
      </dsp:txXfrm>
    </dsp:sp>
    <dsp:sp modelId="{D929ABA4-B4C5-491E-B1D8-D32B02A63CC5}">
      <dsp:nvSpPr>
        <dsp:cNvPr id="0" name=""/>
        <dsp:cNvSpPr/>
      </dsp:nvSpPr>
      <dsp:spPr>
        <a:xfrm rot="2700000">
          <a:off x="4489388" y="1423256"/>
          <a:ext cx="149822" cy="558105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1800" b="1" kern="120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4495970" y="1518986"/>
        <a:ext cx="104875" cy="334863"/>
      </dsp:txXfrm>
    </dsp:sp>
    <dsp:sp modelId="{00FB399E-C9C3-486C-A482-2881F7E9115E}">
      <dsp:nvSpPr>
        <dsp:cNvPr id="0" name=""/>
        <dsp:cNvSpPr/>
      </dsp:nvSpPr>
      <dsp:spPr>
        <a:xfrm>
          <a:off x="4344913" y="1482922"/>
          <a:ext cx="2201004" cy="2201004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glow rad="101600">
            <a:schemeClr val="accent3">
              <a:satMod val="175000"/>
              <a:alpha val="40000"/>
            </a:schemeClr>
          </a:glow>
          <a:outerShdw blurRad="152400" dist="317500" dir="5400000" sx="90000" sy="-19000" rotWithShape="0">
            <a:prstClr val="black">
              <a:alpha val="15000"/>
            </a:prst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400" b="1" kern="1200">
              <a:latin typeface="굴림" panose="020B0600000101010101" pitchFamily="50" charset="-127"/>
              <a:ea typeface="굴림" panose="020B0600000101010101" pitchFamily="50" charset="-127"/>
            </a:rPr>
            <a:t>슬라이드 숨기기</a:t>
          </a:r>
        </a:p>
      </dsp:txBody>
      <dsp:txXfrm>
        <a:off x="4667243" y="1805252"/>
        <a:ext cx="1556344" cy="1556344"/>
      </dsp:txXfrm>
    </dsp:sp>
    <dsp:sp modelId="{8184396D-430E-49D2-B752-D6B695A21F77}">
      <dsp:nvSpPr>
        <dsp:cNvPr id="0" name=""/>
        <dsp:cNvSpPr/>
      </dsp:nvSpPr>
      <dsp:spPr>
        <a:xfrm rot="8100000">
          <a:off x="4495385" y="3179489"/>
          <a:ext cx="149822" cy="558105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1800" b="1" kern="120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 rot="10800000">
        <a:off x="4533750" y="3275219"/>
        <a:ext cx="104875" cy="334863"/>
      </dsp:txXfrm>
    </dsp:sp>
    <dsp:sp modelId="{5782B060-863B-4EEE-B38B-729338492EB8}">
      <dsp:nvSpPr>
        <dsp:cNvPr id="0" name=""/>
        <dsp:cNvSpPr/>
      </dsp:nvSpPr>
      <dsp:spPr>
        <a:xfrm>
          <a:off x="2588679" y="3239155"/>
          <a:ext cx="2201004" cy="2201004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glow rad="101600">
            <a:schemeClr val="accent3">
              <a:satMod val="175000"/>
              <a:alpha val="40000"/>
            </a:schemeClr>
          </a:glow>
          <a:outerShdw blurRad="152400" dist="317500" dir="5400000" sx="90000" sy="-19000" rotWithShape="0">
            <a:prstClr val="black">
              <a:alpha val="15000"/>
            </a:prst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400" b="1" kern="1200" dirty="0">
              <a:latin typeface="굴림" panose="020B0600000101010101" pitchFamily="50" charset="-127"/>
              <a:ea typeface="굴림" panose="020B0600000101010101" pitchFamily="50" charset="-127"/>
            </a:rPr>
            <a:t>예행 연습</a:t>
          </a:r>
        </a:p>
      </dsp:txBody>
      <dsp:txXfrm>
        <a:off x="2911009" y="3561485"/>
        <a:ext cx="1556344" cy="1556344"/>
      </dsp:txXfrm>
    </dsp:sp>
    <dsp:sp modelId="{5F6790EB-8499-4A47-816A-5BA4A7E16493}">
      <dsp:nvSpPr>
        <dsp:cNvPr id="0" name=""/>
        <dsp:cNvSpPr/>
      </dsp:nvSpPr>
      <dsp:spPr>
        <a:xfrm rot="13500000">
          <a:off x="2739152" y="3185486"/>
          <a:ext cx="149822" cy="558105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1800" b="1" kern="120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 rot="10800000">
        <a:off x="2777517" y="3312998"/>
        <a:ext cx="104875" cy="334863"/>
      </dsp:txXfrm>
    </dsp:sp>
    <dsp:sp modelId="{B11C3045-EAF3-49E3-8C73-10B8DC0C774C}">
      <dsp:nvSpPr>
        <dsp:cNvPr id="0" name=""/>
        <dsp:cNvSpPr/>
      </dsp:nvSpPr>
      <dsp:spPr>
        <a:xfrm>
          <a:off x="832446" y="1482922"/>
          <a:ext cx="2201004" cy="2201004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glow rad="101600">
            <a:schemeClr val="accent3">
              <a:satMod val="175000"/>
              <a:alpha val="40000"/>
            </a:schemeClr>
          </a:glow>
          <a:outerShdw blurRad="152400" dist="317500" dir="5400000" sx="90000" sy="-19000" rotWithShape="0">
            <a:prstClr val="black">
              <a:alpha val="15000"/>
            </a:prst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2400" b="1" kern="1200" dirty="0">
              <a:latin typeface="굴림" panose="020B0600000101010101" pitchFamily="50" charset="-127"/>
              <a:ea typeface="굴림" panose="020B0600000101010101" pitchFamily="50" charset="-127"/>
            </a:rPr>
            <a:t>슬라이드 쇼 녹화</a:t>
          </a:r>
        </a:p>
      </dsp:txBody>
      <dsp:txXfrm>
        <a:off x="1154776" y="1805252"/>
        <a:ext cx="1556344" cy="1556344"/>
      </dsp:txXfrm>
    </dsp:sp>
    <dsp:sp modelId="{D7E6D756-92B0-4F9E-B65F-DA5820BEE21E}">
      <dsp:nvSpPr>
        <dsp:cNvPr id="0" name=""/>
        <dsp:cNvSpPr/>
      </dsp:nvSpPr>
      <dsp:spPr>
        <a:xfrm rot="18900000">
          <a:off x="2733155" y="1429253"/>
          <a:ext cx="149822" cy="558105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1800" b="1" kern="120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2739737" y="1556765"/>
        <a:ext cx="104875" cy="3348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42EE7AC-4007-4BEB-AC80-8A81139CAB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23540E12-3349-4293-99A7-DD136CEC86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EE4E6E1-6516-4C28-AC30-EA08BE5E4C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0181-00F2-42C7-B39F-EA72CF74EB1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5B370FE-AB22-472E-AA1F-9D4E5BBE8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811A3F7-F9DF-4AA9-A66D-3F2FBF1014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2876-0AAC-46A0-B62F-1C75C96B32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97424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025E4BE-7D8B-4138-86E4-3FF2E312D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38ABA04-6589-4AF2-BCC9-F509A857E8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58AC0CB-8374-4570-8273-DF8BC72342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0181-00F2-42C7-B39F-EA72CF74EB1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A577EF8-6DA1-496E-8B66-8C10BEE69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5A0237E-7C16-4246-B5EB-7A109B4C9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2876-0AAC-46A0-B62F-1C75C96B32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0038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2F070A54-F882-4300-B98C-25EBF23A8D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20CCCDC9-61BC-4D3B-A618-14F9E9F3E4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3C239E0-9F43-4013-954B-E553B6C77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0181-00F2-42C7-B39F-EA72CF74EB1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A515806-188E-4FB3-AE47-AFF20C83A0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716203D-EFA5-47F5-B6CD-2A2EFAA93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2876-0AAC-46A0-B62F-1C75C96B32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11245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3987BF2-CA89-42C0-9330-EBA1327BF9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D453C50-35ED-44D5-BAFA-820787ADD2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AA0C1C9-746F-4B2E-BC9E-EAD847168B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0181-00F2-42C7-B39F-EA72CF74EB1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4D7542F-9ED6-412D-AD9D-635B1D1E3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6E9B5C6-4255-4BFE-B95E-6BBD1C7873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2876-0AAC-46A0-B62F-1C75C96B32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533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1FAEAA7-E15E-4BC1-9C56-F6C28DA76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D7377D6-F21A-4E28-8B93-82D7F27552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2EB73E2-8983-4C98-9F66-FCBEF77A30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0181-00F2-42C7-B39F-EA72CF74EB1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68D484C-7C30-4C09-8DEF-9C1FE329CC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F892544-ED01-4E45-A43C-608ECC1EA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2876-0AAC-46A0-B62F-1C75C96B32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1815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22615A2-9798-4E26-8F4F-9D3ECC907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6C2682C-BCA7-4E78-B24F-A501F3D0CF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0E1EC22C-A9FE-46C1-9C48-2CEB40107B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284E6F1-4C04-45AE-B5BF-8F54503FA7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0181-00F2-42C7-B39F-EA72CF74EB1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5CBADCC-FF5A-4DB1-9494-6034A9BC8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E8AB038-65BA-46B8-A919-B761C10A3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2876-0AAC-46A0-B62F-1C75C96B32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4923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F5A87B7-E653-44A5-9537-FA98178671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4E92DDD-8ABA-4E8A-96D6-A43542EFAD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F0599FAB-9E41-4902-B9FB-A850936799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EB08D94D-2D1F-4108-844A-49E38BE5822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CD9FE42C-4F33-439E-B8AC-4CF727ABA3F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826A66C-2FC2-4C06-887F-8FA8B6F244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0181-00F2-42C7-B39F-EA72CF74EB1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31218E7B-97A7-49C2-BA0F-12DA6DD3D0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4DB39EEF-CE06-4FA7-B385-40F63BB35F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2876-0AAC-46A0-B62F-1C75C96B32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49635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4A7354D-3E32-4AD1-8C50-4DE2F37C3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F40EB2F-064E-4286-9A93-CD573504E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0181-00F2-42C7-B39F-EA72CF74EB1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B701B45B-5B1B-4D15-8833-A0E68318C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5D7EBD68-C942-45DA-9EBB-025AC5A956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2876-0AAC-46A0-B62F-1C75C96B32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1676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7D973061-0E78-4A84-875F-FB9E90718F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0181-00F2-42C7-B39F-EA72CF74EB1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C7C0D04B-24C8-4D44-9987-8DF4C9636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85AEFF7-F024-4EE2-A2FE-25A4D284B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2876-0AAC-46A0-B62F-1C75C96B32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82529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A5E4670-A996-48FA-B343-8782C5DC95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1DDF4B0-371C-4BE5-BCCE-6383A81844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C866F51-B09A-49A2-AA71-2470AE12B9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B8E74A2-61BA-4306-8D61-74D168C6C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0181-00F2-42C7-B39F-EA72CF74EB1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193E00B-E774-4641-A500-52E54636E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B850B28-AC59-4CBE-ABFB-80C29FC89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2876-0AAC-46A0-B62F-1C75C96B32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7155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0DAB5A8-6378-4D00-899D-F8D92F9599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E7675802-C453-4F46-8C91-02008398E8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2B1CB5B-0E62-4A21-A2D8-C6E071F7EB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11E328F-34EC-4149-A9B2-0587598DC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10181-00F2-42C7-B39F-EA72CF74EB1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CB02DEE-3531-4C0C-A26C-4CA58D748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C6ED335-F1EF-41EA-B3B6-06135CA78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42876-0AAC-46A0-B62F-1C75C96B32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15011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rgbClr val="990000"/>
            </a:gs>
            <a:gs pos="72000">
              <a:schemeClr val="accent2">
                <a:lumMod val="75000"/>
              </a:schemeClr>
            </a:gs>
            <a:gs pos="1000">
              <a:schemeClr val="bg1"/>
            </a:gs>
            <a:gs pos="100000">
              <a:schemeClr val="bg2">
                <a:lumMod val="10000"/>
              </a:schemeClr>
            </a:gs>
          </a:gsLst>
          <a:path path="circle">
            <a:fillToRect l="100000" t="10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1FFDDA7D-CB69-41BC-8F95-C727162F0D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F9F9603-0D80-4C7C-A9AB-1C76E3380A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42E2A2E-2D19-41DE-BA9E-BEA5E85032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10181-00F2-42C7-B39F-EA72CF74EB18}" type="datetimeFigureOut">
              <a:rPr lang="ko-KR" altLang="en-US" smtClean="0"/>
              <a:t>2020-11-16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46E7411-3D45-40D2-B12D-E62F74F176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2A6442B-B1E8-4882-86C9-B698B07F4D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542876-0AAC-46A0-B62F-1C75C96B321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34252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C2D992C-BDD4-41BF-82F0-CB330299F6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0605" y="648929"/>
            <a:ext cx="10697497" cy="2959510"/>
          </a:xfrm>
        </p:spPr>
        <p:txBody>
          <a:bodyPr>
            <a:prstTxWarp prst="textArchDown">
              <a:avLst>
                <a:gd name="adj" fmla="val 21586765"/>
              </a:avLst>
            </a:prstTxWarp>
            <a:normAutofit/>
          </a:bodyPr>
          <a:lstStyle/>
          <a:p>
            <a:r>
              <a:rPr lang="ko-KR" altLang="en-US" sz="7200" b="1" dirty="0">
                <a:ln w="6600">
                  <a:solidFill>
                    <a:schemeClr val="accent2">
                      <a:lumMod val="40000"/>
                      <a:lumOff val="60000"/>
                    </a:schemeClr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dist="38100" dir="2700000" algn="tl" rotWithShape="0">
                    <a:schemeClr val="accent2"/>
                  </a:outerShdw>
                  <a:reflection blurRad="6350" stA="55000" endA="300" endPos="45500" dir="5400000" sy="-100000" algn="bl" rotWithShape="0"/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슬라이드 쇼</a:t>
            </a:r>
          </a:p>
        </p:txBody>
      </p:sp>
    </p:spTree>
    <p:extLst>
      <p:ext uri="{BB962C8B-B14F-4D97-AF65-F5344CB8AC3E}">
        <p14:creationId xmlns:p14="http://schemas.microsoft.com/office/powerpoint/2010/main" val="1739432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이중 물결 6">
            <a:extLst>
              <a:ext uri="{FF2B5EF4-FFF2-40B4-BE49-F238E27FC236}">
                <a16:creationId xmlns:a16="http://schemas.microsoft.com/office/drawing/2014/main" id="{97F3E635-5B1C-4265-BAF5-EB2C6EEF4EDE}"/>
              </a:ext>
            </a:extLst>
          </p:cNvPr>
          <p:cNvSpPr/>
          <p:nvPr/>
        </p:nvSpPr>
        <p:spPr>
          <a:xfrm>
            <a:off x="491613" y="365126"/>
            <a:ext cx="8111613" cy="1295247"/>
          </a:xfrm>
          <a:prstGeom prst="doubleWave">
            <a:avLst>
              <a:gd name="adj1" fmla="val 12500"/>
              <a:gd name="adj2" fmla="val -7757"/>
            </a:avLst>
          </a:prstGeom>
          <a:gradFill>
            <a:gsLst>
              <a:gs pos="100000">
                <a:schemeClr val="bg1"/>
              </a:gs>
              <a:gs pos="73000">
                <a:schemeClr val="accent2">
                  <a:lumMod val="40000"/>
                  <a:lumOff val="60000"/>
                </a:schemeClr>
              </a:gs>
              <a:gs pos="39000">
                <a:schemeClr val="bg1"/>
              </a:gs>
              <a:gs pos="0">
                <a:schemeClr val="accent2">
                  <a:lumMod val="60000"/>
                  <a:lumOff val="40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  <a:reflection blurRad="6350" stA="50000" endA="300" endPos="90000" dir="5400000" sy="-100000" algn="bl" rotWithShape="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휴먼둥근헤드라인" panose="02030504000101010101" pitchFamily="18" charset="-127"/>
              <a:ea typeface="휴먼둥근헤드라인" panose="02030504000101010101" pitchFamily="18" charset="-127"/>
            </a:endParaRP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DADEC145-CEEE-45FD-A029-D12EAD2FC8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6"/>
            <a:ext cx="6349182" cy="854074"/>
          </a:xfrm>
        </p:spPr>
        <p:txBody>
          <a:bodyPr>
            <a:prstTxWarp prst="textPlain">
              <a:avLst/>
            </a:prstTxWarp>
            <a:normAutofit fontScale="90000"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ko-KR" altLang="en-US" sz="6600" dirty="0">
                <a:ln w="12700" cmpd="sng">
                  <a:solidFill>
                    <a:srgbClr val="FFFF00"/>
                  </a:solidFill>
                  <a:prstDash val="solid"/>
                </a:ln>
                <a:solidFill>
                  <a:schemeClr val="accent5">
                    <a:lumMod val="60000"/>
                    <a:lumOff val="40000"/>
                  </a:schemeClr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rPr>
              <a:t>슬라이드</a:t>
            </a:r>
            <a:r>
              <a:rPr lang="ko-KR" altLang="en-US" sz="6600" dirty="0">
                <a:ln w="12700" cmpd="sng">
                  <a:solidFill>
                    <a:srgbClr val="FFFF00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휴먼둥근헤드라인" panose="02030504000101010101" pitchFamily="18" charset="-127"/>
                <a:ea typeface="휴먼둥근헤드라인" panose="02030504000101010101" pitchFamily="18" charset="-127"/>
              </a:rPr>
              <a:t> </a:t>
            </a:r>
            <a:r>
              <a:rPr lang="ko-KR" altLang="en-US" sz="6600" dirty="0">
                <a:ln w="12700" cmpd="sng">
                  <a:solidFill>
                    <a:srgbClr val="FFFF00"/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rPr>
              <a:t>쇼 시작</a:t>
            </a:r>
          </a:p>
        </p:txBody>
      </p:sp>
      <p:sp>
        <p:nvSpPr>
          <p:cNvPr id="5" name="내용 개체 틀 4">
            <a:extLst>
              <a:ext uri="{FF2B5EF4-FFF2-40B4-BE49-F238E27FC236}">
                <a16:creationId xmlns:a16="http://schemas.microsoft.com/office/drawing/2014/main" id="{02B3D9E6-1CEB-4836-B4D7-E143C2E52E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8471" y="1825625"/>
            <a:ext cx="10515600" cy="4351338"/>
          </a:xfrm>
        </p:spPr>
        <p:txBody>
          <a:bodyPr>
            <a:normAutofit/>
          </a:bodyPr>
          <a:lstStyle/>
          <a:p>
            <a:pPr marL="628650" lvl="0" indent="-628650" latinLnBrk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sz="3600" b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처음부터</a:t>
            </a:r>
          </a:p>
          <a:p>
            <a:pPr marL="628650" lvl="0" indent="-628650" latinLnBrk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sz="3600" b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현재 슬라이드부터</a:t>
            </a:r>
          </a:p>
          <a:p>
            <a:pPr marL="628650" lvl="0" indent="-628650" latinLnBrk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sz="3600" b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온라인 </a:t>
            </a:r>
            <a:r>
              <a:rPr lang="ko-KR" sz="3600" b="1" dirty="0" err="1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프리젠테이션</a:t>
            </a:r>
            <a:endParaRPr lang="ko-KR" sz="3600" b="1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28650" lvl="0" indent="-628650" latinLnBrk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ko-KR" sz="3600" b="1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슬라이드 쇼 재구성</a:t>
            </a:r>
          </a:p>
        </p:txBody>
      </p:sp>
    </p:spTree>
    <p:extLst>
      <p:ext uri="{BB962C8B-B14F-4D97-AF65-F5344CB8AC3E}">
        <p14:creationId xmlns:p14="http://schemas.microsoft.com/office/powerpoint/2010/main" val="16209444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내용 개체 틀 3">
            <a:extLst>
              <a:ext uri="{FF2B5EF4-FFF2-40B4-BE49-F238E27FC236}">
                <a16:creationId xmlns:a16="http://schemas.microsoft.com/office/drawing/2014/main" id="{D2785DDB-5ACC-4139-95F9-646D1F08697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6130639"/>
              </p:ext>
            </p:extLst>
          </p:nvPr>
        </p:nvGraphicFramePr>
        <p:xfrm>
          <a:off x="3421626" y="718201"/>
          <a:ext cx="7378364" cy="51668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직사각형 4">
            <a:extLst>
              <a:ext uri="{FF2B5EF4-FFF2-40B4-BE49-F238E27FC236}">
                <a16:creationId xmlns:a16="http://schemas.microsoft.com/office/drawing/2014/main" id="{8B5B43F2-808C-4542-9066-615F33A3F0D0}"/>
              </a:ext>
            </a:extLst>
          </p:cNvPr>
          <p:cNvSpPr/>
          <p:nvPr/>
        </p:nvSpPr>
        <p:spPr>
          <a:xfrm>
            <a:off x="0" y="472844"/>
            <a:ext cx="3421626" cy="1671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9A094D38-991A-4E02-B126-E5DA958E557A}"/>
              </a:ext>
            </a:extLst>
          </p:cNvPr>
          <p:cNvSpPr/>
          <p:nvPr/>
        </p:nvSpPr>
        <p:spPr>
          <a:xfrm>
            <a:off x="0" y="718201"/>
            <a:ext cx="3421626" cy="1671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66EBE853-3462-44AC-9938-2F9BA87A3879}"/>
              </a:ext>
            </a:extLst>
          </p:cNvPr>
          <p:cNvSpPr/>
          <p:nvPr/>
        </p:nvSpPr>
        <p:spPr>
          <a:xfrm>
            <a:off x="0" y="963558"/>
            <a:ext cx="3421626" cy="1671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8AA66866-F38E-4639-943F-F1DD026ED18E}"/>
              </a:ext>
            </a:extLst>
          </p:cNvPr>
          <p:cNvSpPr/>
          <p:nvPr/>
        </p:nvSpPr>
        <p:spPr>
          <a:xfrm>
            <a:off x="0" y="1208915"/>
            <a:ext cx="3421626" cy="1671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C5178BF4-CCB2-44C6-8C60-B083AA2C23A5}"/>
              </a:ext>
            </a:extLst>
          </p:cNvPr>
          <p:cNvSpPr/>
          <p:nvPr/>
        </p:nvSpPr>
        <p:spPr>
          <a:xfrm>
            <a:off x="0" y="1454273"/>
            <a:ext cx="3421626" cy="1671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2A18FCB7-179E-4848-9C22-D32D2C1582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02" y="472844"/>
            <a:ext cx="1837553" cy="1148577"/>
          </a:xfrm>
          <a:prstGeom prst="chevron">
            <a:avLst>
              <a:gd name="adj" fmla="val 24781"/>
            </a:avLst>
          </a:prstGeom>
          <a:solidFill>
            <a:schemeClr val="tx1">
              <a:lumMod val="65000"/>
              <a:lumOff val="35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ko-KR" altLang="en-US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설정</a:t>
            </a:r>
          </a:p>
        </p:txBody>
      </p:sp>
    </p:spTree>
    <p:extLst>
      <p:ext uri="{BB962C8B-B14F-4D97-AF65-F5344CB8AC3E}">
        <p14:creationId xmlns:p14="http://schemas.microsoft.com/office/powerpoint/2010/main" val="35313246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그룹 9">
            <a:extLst>
              <a:ext uri="{FF2B5EF4-FFF2-40B4-BE49-F238E27FC236}">
                <a16:creationId xmlns:a16="http://schemas.microsoft.com/office/drawing/2014/main" id="{860AD8F3-785C-4CA3-A30A-E0584F41C6DA}"/>
              </a:ext>
            </a:extLst>
          </p:cNvPr>
          <p:cNvGrpSpPr/>
          <p:nvPr/>
        </p:nvGrpSpPr>
        <p:grpSpPr>
          <a:xfrm>
            <a:off x="0" y="0"/>
            <a:ext cx="2918012" cy="2176531"/>
            <a:chOff x="0" y="0"/>
            <a:chExt cx="2918012" cy="2176531"/>
          </a:xfrm>
        </p:grpSpPr>
        <p:sp>
          <p:nvSpPr>
            <p:cNvPr id="9" name="타원 8">
              <a:extLst>
                <a:ext uri="{FF2B5EF4-FFF2-40B4-BE49-F238E27FC236}">
                  <a16:creationId xmlns:a16="http://schemas.microsoft.com/office/drawing/2014/main" id="{DE74B31E-6CAA-461E-95CF-987072FAD584}"/>
                </a:ext>
              </a:extLst>
            </p:cNvPr>
            <p:cNvSpPr/>
            <p:nvPr/>
          </p:nvSpPr>
          <p:spPr>
            <a:xfrm>
              <a:off x="2145381" y="394211"/>
              <a:ext cx="772631" cy="764454"/>
            </a:xfrm>
            <a:prstGeom prst="ellipse">
              <a:avLst/>
            </a:prstGeom>
            <a:gradFill>
              <a:gsLst>
                <a:gs pos="8000">
                  <a:schemeClr val="accent4">
                    <a:lumMod val="20000"/>
                    <a:lumOff val="80000"/>
                  </a:schemeClr>
                </a:gs>
                <a:gs pos="72000">
                  <a:schemeClr val="accent4">
                    <a:lumMod val="60000"/>
                    <a:lumOff val="40000"/>
                  </a:schemeClr>
                </a:gs>
                <a:gs pos="1000">
                  <a:schemeClr val="bg1"/>
                </a:gs>
                <a:gs pos="100000">
                  <a:schemeClr val="bg2">
                    <a:lumMod val="10000"/>
                  </a:schemeClr>
                </a:gs>
              </a:gsLst>
              <a:path path="circle">
                <a:fillToRect l="100000" t="100000"/>
              </a:path>
            </a:gra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>
              <a:extLst>
                <a:ext uri="{FF2B5EF4-FFF2-40B4-BE49-F238E27FC236}">
                  <a16:creationId xmlns:a16="http://schemas.microsoft.com/office/drawing/2014/main" id="{F185691A-A066-471C-B7AD-9D005F49784C}"/>
                </a:ext>
              </a:extLst>
            </p:cNvPr>
            <p:cNvSpPr/>
            <p:nvPr/>
          </p:nvSpPr>
          <p:spPr>
            <a:xfrm>
              <a:off x="1217533" y="1412077"/>
              <a:ext cx="772631" cy="764454"/>
            </a:xfrm>
            <a:prstGeom prst="ellipse">
              <a:avLst/>
            </a:prstGeom>
            <a:gradFill>
              <a:gsLst>
                <a:gs pos="8000">
                  <a:schemeClr val="accent4">
                    <a:lumMod val="20000"/>
                    <a:lumOff val="80000"/>
                  </a:schemeClr>
                </a:gs>
                <a:gs pos="72000">
                  <a:schemeClr val="accent4">
                    <a:lumMod val="60000"/>
                    <a:lumOff val="40000"/>
                  </a:schemeClr>
                </a:gs>
                <a:gs pos="1000">
                  <a:schemeClr val="bg1"/>
                </a:gs>
                <a:gs pos="100000">
                  <a:schemeClr val="bg2">
                    <a:lumMod val="10000"/>
                  </a:schemeClr>
                </a:gs>
              </a:gsLst>
              <a:path path="circle">
                <a:fillToRect l="100000" t="100000"/>
              </a:path>
            </a:gra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타원 6">
              <a:extLst>
                <a:ext uri="{FF2B5EF4-FFF2-40B4-BE49-F238E27FC236}">
                  <a16:creationId xmlns:a16="http://schemas.microsoft.com/office/drawing/2014/main" id="{8F35DA1A-444B-4226-B150-DEC82F2298BC}"/>
                </a:ext>
              </a:extLst>
            </p:cNvPr>
            <p:cNvSpPr/>
            <p:nvPr/>
          </p:nvSpPr>
          <p:spPr>
            <a:xfrm>
              <a:off x="0" y="0"/>
              <a:ext cx="1532965" cy="1582552"/>
            </a:xfrm>
            <a:prstGeom prst="ellipse">
              <a:avLst/>
            </a:prstGeom>
            <a:gradFill>
              <a:gsLst>
                <a:gs pos="8000">
                  <a:schemeClr val="accent4">
                    <a:lumMod val="20000"/>
                    <a:lumOff val="80000"/>
                  </a:schemeClr>
                </a:gs>
                <a:gs pos="72000">
                  <a:schemeClr val="accent4">
                    <a:lumMod val="60000"/>
                    <a:lumOff val="40000"/>
                  </a:schemeClr>
                </a:gs>
                <a:gs pos="1000">
                  <a:schemeClr val="bg1"/>
                </a:gs>
                <a:gs pos="100000">
                  <a:schemeClr val="bg2">
                    <a:lumMod val="10000"/>
                  </a:schemeClr>
                </a:gs>
              </a:gsLst>
              <a:path path="circle">
                <a:fillToRect l="100000" t="100000"/>
              </a:path>
            </a:gra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" name="제목 1">
            <a:extLst>
              <a:ext uri="{FF2B5EF4-FFF2-40B4-BE49-F238E27FC236}">
                <a16:creationId xmlns:a16="http://schemas.microsoft.com/office/drawing/2014/main" id="{D09734EA-1395-43F7-9F96-904F620986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482" y="267049"/>
            <a:ext cx="7431741" cy="1217426"/>
          </a:xfrm>
        </p:spPr>
        <p:txBody>
          <a:bodyPr>
            <a:normAutofit/>
          </a:bodyPr>
          <a:lstStyle/>
          <a:p>
            <a:r>
              <a:rPr lang="ko-KR" altLang="en-US" sz="6600" b="1" dirty="0">
                <a:ln w="12700">
                  <a:solidFill>
                    <a:schemeClr val="accent1"/>
                  </a:solidFill>
                  <a:prstDash val="solid"/>
                </a:ln>
                <a:effectLst>
                  <a:outerShdw dist="38100" dir="2640000" algn="bl" rotWithShape="0">
                    <a:schemeClr val="accent1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가</a:t>
            </a:r>
            <a:r>
              <a:rPr lang="ko-KR" altLang="en-US" sz="54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구</a:t>
            </a:r>
            <a:r>
              <a:rPr lang="ko-KR" altLang="en-US" sz="54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당 컴퓨터 보급률</a:t>
            </a:r>
          </a:p>
        </p:txBody>
      </p:sp>
      <p:graphicFrame>
        <p:nvGraphicFramePr>
          <p:cNvPr id="6" name="내용 개체 틀 5">
            <a:extLst>
              <a:ext uri="{FF2B5EF4-FFF2-40B4-BE49-F238E27FC236}">
                <a16:creationId xmlns:a16="http://schemas.microsoft.com/office/drawing/2014/main" id="{33157192-3B95-4D34-B62D-49C81EBA102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6616011"/>
              </p:ext>
            </p:extLst>
          </p:nvPr>
        </p:nvGraphicFramePr>
        <p:xfrm>
          <a:off x="838200" y="181028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323557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화살표: 톱니 모양의 오른쪽 4">
            <a:extLst>
              <a:ext uri="{FF2B5EF4-FFF2-40B4-BE49-F238E27FC236}">
                <a16:creationId xmlns:a16="http://schemas.microsoft.com/office/drawing/2014/main" id="{BDDE6093-554F-42F9-9802-6DC1EC346607}"/>
              </a:ext>
            </a:extLst>
          </p:cNvPr>
          <p:cNvSpPr/>
          <p:nvPr/>
        </p:nvSpPr>
        <p:spPr>
          <a:xfrm>
            <a:off x="387926" y="3085603"/>
            <a:ext cx="2092037" cy="1632088"/>
          </a:xfrm>
          <a:prstGeom prst="notchedRightArrow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b="1" dirty="0">
                <a:solidFill>
                  <a:schemeClr val="tx1"/>
                </a:solidFill>
                <a:latin typeface="휴먼둥근헤드라인" panose="02030504000101010101" pitchFamily="18" charset="-127"/>
                <a:ea typeface="휴먼둥근헤드라인" panose="02030504000101010101" pitchFamily="18" charset="-127"/>
              </a:rPr>
              <a:t>play</a:t>
            </a:r>
            <a:endParaRPr lang="ko-KR" altLang="en-US" sz="2800" b="1" dirty="0">
              <a:solidFill>
                <a:schemeClr val="tx1"/>
              </a:solidFill>
              <a:latin typeface="휴먼둥근헤드라인" panose="02030504000101010101" pitchFamily="18" charset="-127"/>
              <a:ea typeface="휴먼둥근헤드라인" panose="02030504000101010101" pitchFamily="18" charset="-127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3BC84AA4-7089-4E46-8500-087AB65AF661}"/>
              </a:ext>
            </a:extLst>
          </p:cNvPr>
          <p:cNvGrpSpPr/>
          <p:nvPr/>
        </p:nvGrpSpPr>
        <p:grpSpPr>
          <a:xfrm>
            <a:off x="0" y="0"/>
            <a:ext cx="2918012" cy="2176531"/>
            <a:chOff x="0" y="0"/>
            <a:chExt cx="2918012" cy="2176531"/>
          </a:xfrm>
          <a:gradFill>
            <a:gsLst>
              <a:gs pos="41000">
                <a:schemeClr val="bg1">
                  <a:lumMod val="85000"/>
                </a:schemeClr>
              </a:gs>
              <a:gs pos="23000">
                <a:schemeClr val="accent2">
                  <a:lumMod val="75000"/>
                </a:schemeClr>
              </a:gs>
              <a:gs pos="71000">
                <a:schemeClr val="bg1"/>
              </a:gs>
              <a:gs pos="100000">
                <a:srgbClr val="FF0000"/>
              </a:gs>
            </a:gsLst>
            <a:path path="circle">
              <a:fillToRect l="100000" t="100000"/>
            </a:path>
          </a:gradFill>
        </p:grpSpPr>
        <p:sp>
          <p:nvSpPr>
            <p:cNvPr id="11" name="타원 10">
              <a:extLst>
                <a:ext uri="{FF2B5EF4-FFF2-40B4-BE49-F238E27FC236}">
                  <a16:creationId xmlns:a16="http://schemas.microsoft.com/office/drawing/2014/main" id="{B9DC1799-25B8-46EE-8E64-CD0BB1E5D499}"/>
                </a:ext>
              </a:extLst>
            </p:cNvPr>
            <p:cNvSpPr/>
            <p:nvPr/>
          </p:nvSpPr>
          <p:spPr>
            <a:xfrm>
              <a:off x="2145381" y="394211"/>
              <a:ext cx="772631" cy="76445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>
              <a:extLst>
                <a:ext uri="{FF2B5EF4-FFF2-40B4-BE49-F238E27FC236}">
                  <a16:creationId xmlns:a16="http://schemas.microsoft.com/office/drawing/2014/main" id="{6776EF51-0C90-4FDE-8FCD-DED9CA17EE72}"/>
                </a:ext>
              </a:extLst>
            </p:cNvPr>
            <p:cNvSpPr/>
            <p:nvPr/>
          </p:nvSpPr>
          <p:spPr>
            <a:xfrm>
              <a:off x="1217533" y="1412077"/>
              <a:ext cx="772631" cy="764454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B519450F-7760-4407-BA51-6E1213076CFD}"/>
                </a:ext>
              </a:extLst>
            </p:cNvPr>
            <p:cNvSpPr/>
            <p:nvPr/>
          </p:nvSpPr>
          <p:spPr>
            <a:xfrm>
              <a:off x="0" y="0"/>
              <a:ext cx="1532965" cy="1582552"/>
            </a:xfrm>
            <a:prstGeom prst="ellipse">
              <a:avLst/>
            </a:prstGeom>
            <a:grp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14" name="제목 1">
            <a:extLst>
              <a:ext uri="{FF2B5EF4-FFF2-40B4-BE49-F238E27FC236}">
                <a16:creationId xmlns:a16="http://schemas.microsoft.com/office/drawing/2014/main" id="{F09AEDDD-B367-49EF-893A-112DC40FECB8}"/>
              </a:ext>
            </a:extLst>
          </p:cNvPr>
          <p:cNvSpPr txBox="1">
            <a:spLocks/>
          </p:cNvSpPr>
          <p:nvPr/>
        </p:nvSpPr>
        <p:spPr>
          <a:xfrm>
            <a:off x="975360" y="-53255"/>
            <a:ext cx="9784287" cy="16320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sz="6600" b="1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</a:rPr>
              <a:t>애니메이션 설정</a:t>
            </a:r>
            <a:endParaRPr lang="ko-KR" altLang="en-US" sz="5400" b="1" dirty="0">
              <a:ln w="12700">
                <a:solidFill>
                  <a:schemeClr val="accent1"/>
                </a:solidFill>
                <a:prstDash val="solid"/>
              </a:ln>
              <a:solidFill>
                <a:schemeClr val="accent4">
                  <a:lumMod val="40000"/>
                  <a:lumOff val="60000"/>
                </a:schemeClr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8" name="3D 모델 7" descr="Rolling On The Floor Laughing Emoji">
                <a:extLst>
                  <a:ext uri="{FF2B5EF4-FFF2-40B4-BE49-F238E27FC236}">
                    <a16:creationId xmlns:a16="http://schemas.microsoft.com/office/drawing/2014/main" id="{DE171FCB-CBC6-427D-98FC-0788479B47EB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4596105" y="1929104"/>
              <a:ext cx="2999789" cy="2999790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2999789" cy="2999790"/>
                    </a:xfrm>
                    <a:prstGeom prst="rect">
                      <a:avLst/>
                    </a:prstGeom>
                  </am3d:spPr>
                  <am3d:camera>
                    <am3d:pos x="0" y="0" z="80149967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93043" d="1000000"/>
                    <am3d:preTrans dx="-16558" dy="-17556350" dz="-66689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3"/>
                  </am3d:raster>
                  <am3d:objViewport viewportSz="541866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8" name="3D 모델 7" descr="Rolling On The Floor Laughing Emoji">
                <a:extLst>
                  <a:ext uri="{FF2B5EF4-FFF2-40B4-BE49-F238E27FC236}">
                    <a16:creationId xmlns:a16="http://schemas.microsoft.com/office/drawing/2014/main" id="{DE171FCB-CBC6-427D-98FC-0788479B47E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596105" y="1929104"/>
                <a:ext cx="2999789" cy="299979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16154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sum"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3d.object.rotation.y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-0.0012"/>
                                          </p:val>
                                        </p:tav>
                                        <p:tav tm="2250">
                                          <p:val>
                                            <p:fltVal val="-0.0098"/>
                                          </p:val>
                                        </p:tav>
                                        <p:tav tm="3370">
                                          <p:val>
                                            <p:fltVal val="-0.033"/>
                                          </p:val>
                                        </p:tav>
                                        <p:tav tm="4490">
                                          <p:val>
                                            <p:fltVal val="-0.0789"/>
                                          </p:val>
                                        </p:tav>
                                        <p:tav tm="5620">
                                          <p:val>
                                            <p:fltVal val="-0.1548"/>
                                          </p:val>
                                        </p:tav>
                                        <p:tav tm="6740">
                                          <p:val>
                                            <p:fltVal val="-0.267"/>
                                          </p:val>
                                        </p:tav>
                                        <p:tav tm="7870">
                                          <p:val>
                                            <p:fltVal val="-0.4235"/>
                                          </p:val>
                                        </p:tav>
                                        <p:tav tm="8990">
                                          <p:val>
                                            <p:fltVal val="-0.6337"/>
                                          </p:val>
                                        </p:tav>
                                        <p:tav tm="10110">
                                          <p:val>
                                            <p:fltVal val="-0.9013"/>
                                          </p:val>
                                        </p:tav>
                                        <p:tav tm="11240">
                                          <p:val>
                                            <p:fltVal val="-1.2353"/>
                                          </p:val>
                                        </p:tav>
                                        <p:tav tm="12360">
                                          <p:val>
                                            <p:fltVal val="-1.647"/>
                                          </p:val>
                                        </p:tav>
                                        <p:tav tm="13480">
                                          <p:val>
                                            <p:fltVal val="-2.0869"/>
                                          </p:val>
                                        </p:tav>
                                        <p:tav tm="14610">
                                          <p:val>
                                            <p:fltVal val="-2.4538"/>
                                          </p:val>
                                        </p:tav>
                                        <p:tav tm="15730">
                                          <p:val>
                                            <p:fltVal val="-2.7534"/>
                                          </p:val>
                                        </p:tav>
                                        <p:tav tm="16850">
                                          <p:val>
                                            <p:fltVal val="-2.9876"/>
                                          </p:val>
                                        </p:tav>
                                        <p:tav tm="17980">
                                          <p:val>
                                            <p:fltVal val="-3.1669"/>
                                          </p:val>
                                        </p:tav>
                                        <p:tav tm="19100">
                                          <p:val>
                                            <p:fltVal val="-3.2996"/>
                                          </p:val>
                                        </p:tav>
                                        <p:tav tm="20220">
                                          <p:val>
                                            <p:fltVal val="-3.3906"/>
                                          </p:val>
                                        </p:tav>
                                        <p:tav tm="21350">
                                          <p:val>
                                            <p:fltVal val="-3.4488"/>
                                          </p:val>
                                        </p:tav>
                                        <p:tav tm="22470">
                                          <p:val>
                                            <p:fltVal val="-3.4815"/>
                                          </p:val>
                                        </p:tav>
                                        <p:tav tm="23600">
                                          <p:val>
                                            <p:fltVal val="-3.4961"/>
                                          </p:val>
                                        </p:tav>
                                        <p:tav tm="24720">
                                          <p:val>
                                            <p:fltVal val="-3.4998"/>
                                          </p:val>
                                        </p:tav>
                                        <p:tav tm="25840">
                                          <p:val>
                                            <p:fltVal val="-3.0301"/>
                                          </p:val>
                                        </p:tav>
                                        <p:tav tm="26970">
                                          <p:val>
                                            <p:fltVal val="-0.9661"/>
                                          </p:val>
                                        </p:tav>
                                        <p:tav tm="28090">
                                          <p:val>
                                            <p:fltVal val="2.1525"/>
                                          </p:val>
                                        </p:tav>
                                        <p:tav tm="29210">
                                          <p:val>
                                            <p:fltVal val="6.1215"/>
                                          </p:val>
                                        </p:tav>
                                        <p:tav tm="30340">
                                          <p:val>
                                            <p:fltVal val="10.8322"/>
                                          </p:val>
                                        </p:tav>
                                        <p:tav tm="31460">
                                          <p:val>
                                            <p:fltVal val="16.2132"/>
                                          </p:val>
                                        </p:tav>
                                        <p:tav tm="32580">
                                          <p:val>
                                            <p:fltVal val="22.2128"/>
                                          </p:val>
                                        </p:tav>
                                        <p:tav tm="33710">
                                          <p:val>
                                            <p:fltVal val="28.7297"/>
                                          </p:val>
                                        </p:tav>
                                        <p:tav tm="34830">
                                          <p:val>
                                            <p:fltVal val="35.8493"/>
                                          </p:val>
                                        </p:tav>
                                        <p:tav tm="35960">
                                          <p:val>
                                            <p:fltVal val="43.4888"/>
                                          </p:val>
                                        </p:tav>
                                        <p:tav tm="37080">
                                          <p:val>
                                            <p:fltVal val="51.6257"/>
                                          </p:val>
                                        </p:tav>
                                        <p:tav tm="38200">
                                          <p:val>
                                            <p:fltVal val="60.2402"/>
                                          </p:val>
                                        </p:tav>
                                        <p:tav tm="39330">
                                          <p:val>
                                            <p:fltVal val="69.3155"/>
                                          </p:val>
                                        </p:tav>
                                        <p:tav tm="40450">
                                          <p:val>
                                            <p:fltVal val="78.8364"/>
                                          </p:val>
                                        </p:tav>
                                        <p:tav tm="41570">
                                          <p:val>
                                            <p:fltVal val="88.6987"/>
                                          </p:val>
                                        </p:tav>
                                        <p:tav tm="42700">
                                          <p:val>
                                            <p:fltVal val="99.0679"/>
                                          </p:val>
                                        </p:tav>
                                        <p:tav tm="43820">
                                          <p:val>
                                            <p:fltVal val="109.8461"/>
                                          </p:val>
                                        </p:tav>
                                        <p:tav tm="44940">
                                          <p:val>
                                            <p:fltVal val="121.0232"/>
                                          </p:val>
                                        </p:tav>
                                        <p:tav tm="46070">
                                          <p:val>
                                            <p:fltVal val="132.5899"/>
                                          </p:val>
                                        </p:tav>
                                        <p:tav tm="47190">
                                          <p:val>
                                            <p:fltVal val="144.5376"/>
                                          </p:val>
                                        </p:tav>
                                        <p:tav tm="48310">
                                          <p:val>
                                            <p:fltVal val="156.85851"/>
                                          </p:val>
                                        </p:tav>
                                        <p:tav tm="49440">
                                          <p:val>
                                            <p:fltVal val="169.43021"/>
                                          </p:val>
                                        </p:tav>
                                        <p:tav tm="50560">
                                          <p:val>
                                            <p:fltVal val="182.34309"/>
                                          </p:val>
                                        </p:tav>
                                        <p:tav tm="51690">
                                          <p:val>
                                            <p:fltVal val="195.1411"/>
                                          </p:val>
                                        </p:tav>
                                        <p:tav tm="52810">
                                          <p:val>
                                            <p:fltVal val="207.6945"/>
                                          </p:val>
                                        </p:tav>
                                        <p:tav tm="53930">
                                          <p:val>
                                            <p:fltVal val="219.77251"/>
                                          </p:val>
                                        </p:tav>
                                        <p:tav tm="55060">
                                          <p:val>
                                            <p:fltVal val="231.4814"/>
                                          </p:val>
                                        </p:tav>
                                        <p:tav tm="56180">
                                          <p:val>
                                            <p:fltVal val="242.91341"/>
                                          </p:val>
                                        </p:tav>
                                        <p:tav tm="57300">
                                          <p:val>
                                            <p:fltVal val="253.8558"/>
                                          </p:val>
                                        </p:tav>
                                        <p:tav tm="58430">
                                          <p:val>
                                            <p:fltVal val="264.40329"/>
                                          </p:val>
                                        </p:tav>
                                        <p:tav tm="59550">
                                          <p:val>
                                            <p:fltVal val="274.63501"/>
                                          </p:val>
                                        </p:tav>
                                        <p:tav tm="60670">
                                          <p:val>
                                            <p:fltVal val="284.35721"/>
                                          </p:val>
                                        </p:tav>
                                        <p:tav tm="61800">
                                          <p:val>
                                            <p:fltVal val="293.6507"/>
                                          </p:val>
                                        </p:tav>
                                        <p:tav tm="62920">
                                          <p:val>
                                            <p:fltVal val="302.57959"/>
                                          </p:val>
                                        </p:tav>
                                        <p:tav tm="64040">
                                          <p:val>
                                            <p:fltVal val="310.96921"/>
                                          </p:val>
                                        </p:tav>
                                        <p:tav tm="65170">
                                          <p:val>
                                            <p:fltVal val="318.88379"/>
                                          </p:val>
                                        </p:tav>
                                        <p:tav tm="66290">
                                          <p:val>
                                            <p:fltVal val="326.36801"/>
                                          </p:val>
                                        </p:tav>
                                        <p:tav tm="67420">
                                          <p:val>
                                            <p:fltVal val="333.26511"/>
                                          </p:val>
                                        </p:tav>
                                        <p:tav tm="68540">
                                          <p:val>
                                            <p:fltVal val="339.6712"/>
                                          </p:val>
                                        </p:tav>
                                        <p:tav tm="69660">
                                          <p:val>
                                            <p:fltVal val="345.43851"/>
                                          </p:val>
                                        </p:tav>
                                        <p:tav tm="70790">
                                          <p:val>
                                            <p:fltVal val="350.58469"/>
                                          </p:val>
                                        </p:tav>
                                        <p:tav tm="71910">
                                          <p:val>
                                            <p:fltVal val="355.09189"/>
                                          </p:val>
                                        </p:tav>
                                        <p:tav tm="73030">
                                          <p:val>
                                            <p:fltVal val="358.80179"/>
                                          </p:val>
                                        </p:tav>
                                        <p:tav tm="74160">
                                          <p:val>
                                            <p:fltVal val="361.63531"/>
                                          </p:val>
                                        </p:tav>
                                        <p:tav tm="75280">
                                          <p:val>
                                            <p:fltVal val="363.345"/>
                                          </p:val>
                                        </p:tav>
                                        <p:tav tm="76400">
                                          <p:val>
                                            <p:fltVal val="363.4978"/>
                                          </p:val>
                                        </p:tav>
                                        <p:tav tm="77530">
                                          <p:val>
                                            <p:fltVal val="363.47061"/>
                                          </p:val>
                                        </p:tav>
                                        <p:tav tm="78650">
                                          <p:val>
                                            <p:fltVal val="363.38339"/>
                                          </p:val>
                                        </p:tav>
                                        <p:tav tm="79780">
                                          <p:val>
                                            <p:fltVal val="363.20349"/>
                                          </p:val>
                                        </p:tav>
                                        <p:tav tm="80900">
                                          <p:val>
                                            <p:fltVal val="362.8963"/>
                                          </p:val>
                                        </p:tav>
                                        <p:tav tm="82020">
                                          <p:val>
                                            <p:fltVal val="362.4227"/>
                                          </p:val>
                                        </p:tav>
                                        <p:tav tm="83150">
                                          <p:val>
                                            <p:fltVal val="361.7569"/>
                                          </p:val>
                                        </p:tav>
                                        <p:tav tm="84270">
                                          <p:val>
                                            <p:fltVal val="361.0874"/>
                                          </p:val>
                                        </p:tav>
                                        <p:tav tm="85390">
                                          <p:val>
                                            <p:fltVal val="360.6105"/>
                                          </p:val>
                                        </p:tav>
                                        <p:tav tm="86520">
                                          <p:val>
                                            <p:fltVal val="360.30069"/>
                                          </p:val>
                                        </p:tav>
                                        <p:tav tm="87640">
                                          <p:val>
                                            <p:fltVal val="360.1188"/>
                                          </p:val>
                                        </p:tav>
                                        <p:tav tm="88760">
                                          <p:val>
                                            <p:fltVal val="360.03021"/>
                                          </p:val>
                                        </p:tav>
                                        <p:tav tm="89890">
                                          <p:val>
                                            <p:fltVal val="360.00229"/>
                                          </p:val>
                                        </p:tav>
                                        <p:tav tm="91010">
                                          <p:val>
                                            <p:fltVal val="360"/>
                                          </p:val>
                                        </p:tav>
                                        <p:tav tm="92130">
                                          <p:val>
                                            <p:fltVal val="360"/>
                                          </p:val>
                                        </p:tav>
                                        <p:tav tm="93260">
                                          <p:val>
                                            <p:fltVal val="360"/>
                                          </p:val>
                                        </p:tav>
                                        <p:tav tm="94380">
                                          <p:val>
                                            <p:fltVal val="360"/>
                                          </p:val>
                                        </p:tav>
                                        <p:tav tm="95510">
                                          <p:val>
                                            <p:fltVal val="360"/>
                                          </p:val>
                                        </p:tav>
                                        <p:tav tm="96630">
                                          <p:val>
                                            <p:fltVal val="360"/>
                                          </p:val>
                                        </p:tav>
                                        <p:tav tm="97750">
                                          <p:val>
                                            <p:fltVal val="360"/>
                                          </p:val>
                                        </p:tav>
                                        <p:tav tm="9888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sum"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3d.object.translation.y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120">
                                          <p:val>
                                            <p:fltVal val="0"/>
                                          </p:val>
                                        </p:tav>
                                        <p:tav tm="2250">
                                          <p:val>
                                            <p:fltVal val="-10E-5"/>
                                          </p:val>
                                        </p:tav>
                                        <p:tav tm="3370">
                                          <p:val>
                                            <p:fltVal val="-0.0004"/>
                                          </p:val>
                                        </p:tav>
                                        <p:tav tm="4490">
                                          <p:val>
                                            <p:fltVal val="-0.0011"/>
                                          </p:val>
                                        </p:tav>
                                        <p:tav tm="5620">
                                          <p:val>
                                            <p:fltVal val="-0.0021"/>
                                          </p:val>
                                        </p:tav>
                                        <p:tav tm="6740">
                                          <p:val>
                                            <p:fltVal val="-0.0037"/>
                                          </p:val>
                                        </p:tav>
                                        <p:tav tm="7870">
                                          <p:val>
                                            <p:fltVal val="-0.0059"/>
                                          </p:val>
                                        </p:tav>
                                        <p:tav tm="8990">
                                          <p:val>
                                            <p:fltVal val="-0.0088"/>
                                          </p:val>
                                        </p:tav>
                                        <p:tav tm="10110">
                                          <p:val>
                                            <p:fltVal val="-0.0125"/>
                                          </p:val>
                                        </p:tav>
                                        <p:tav tm="11240">
                                          <p:val>
                                            <p:fltVal val="-0.0162"/>
                                          </p:val>
                                        </p:tav>
                                        <p:tav tm="12360">
                                          <p:val>
                                            <p:fltVal val="-0.0191"/>
                                          </p:val>
                                        </p:tav>
                                        <p:tav tm="13480">
                                          <p:val>
                                            <p:fltVal val="-0.0213"/>
                                          </p:val>
                                        </p:tav>
                                        <p:tav tm="14610">
                                          <p:val>
                                            <p:fltVal val="-0.0228"/>
                                          </p:val>
                                        </p:tav>
                                        <p:tav tm="15730">
                                          <p:val>
                                            <p:fltVal val="-0.0239"/>
                                          </p:val>
                                        </p:tav>
                                        <p:tav tm="16850">
                                          <p:val>
                                            <p:fltVal val="-0.0245"/>
                                          </p:val>
                                        </p:tav>
                                        <p:tav tm="17980">
                                          <p:val>
                                            <p:fltVal val="-0.0248"/>
                                          </p:val>
                                        </p:tav>
                                        <p:tav tm="19100">
                                          <p:val>
                                            <p:fltVal val="-0.0249"/>
                                          </p:val>
                                        </p:tav>
                                        <p:tav tm="20220">
                                          <p:val>
                                            <p:fltVal val="-0.0249"/>
                                          </p:val>
                                        </p:tav>
                                        <p:tav tm="21350">
                                          <p:val>
                                            <p:fltVal val="-0.0248"/>
                                          </p:val>
                                        </p:tav>
                                        <p:tav tm="22470">
                                          <p:val>
                                            <p:fltVal val="-0.0241"/>
                                          </p:val>
                                        </p:tav>
                                        <p:tav tm="23600">
                                          <p:val>
                                            <p:fltVal val="-0.022"/>
                                          </p:val>
                                        </p:tav>
                                        <p:tav tm="24720">
                                          <p:val>
                                            <p:fltVal val="-0.0179"/>
                                          </p:val>
                                        </p:tav>
                                        <p:tav tm="25840">
                                          <p:val>
                                            <p:fltVal val="-0.0113"/>
                                          </p:val>
                                        </p:tav>
                                        <p:tav tm="26970">
                                          <p:val>
                                            <p:fltVal val="-0.0013"/>
                                          </p:val>
                                        </p:tav>
                                        <p:tav tm="28090">
                                          <p:val>
                                            <p:fltVal val="0.0124"/>
                                          </p:val>
                                        </p:tav>
                                        <p:tav tm="29210">
                                          <p:val>
                                            <p:fltVal val="0.0309"/>
                                          </p:val>
                                        </p:tav>
                                        <p:tav tm="30340">
                                          <p:val>
                                            <p:fltVal val="0.0546"/>
                                          </p:val>
                                        </p:tav>
                                        <p:tav tm="31460">
                                          <p:val>
                                            <p:fltVal val="0.0842"/>
                                          </p:val>
                                        </p:tav>
                                        <p:tav tm="32580">
                                          <p:val>
                                            <p:fltVal val="0.1204"/>
                                          </p:val>
                                        </p:tav>
                                        <p:tav tm="33710">
                                          <p:val>
                                            <p:fltVal val="0.1634"/>
                                          </p:val>
                                        </p:tav>
                                        <p:tav tm="34830">
                                          <p:val>
                                            <p:fltVal val="0.2145"/>
                                          </p:val>
                                        </p:tav>
                                        <p:tav tm="35960">
                                          <p:val>
                                            <p:fltVal val="0.2711"/>
                                          </p:val>
                                        </p:tav>
                                        <p:tav tm="37080">
                                          <p:val>
                                            <p:fltVal val="0.3207"/>
                                          </p:val>
                                        </p:tav>
                                        <p:tav tm="38200">
                                          <p:val>
                                            <p:fltVal val="0.3625"/>
                                          </p:val>
                                        </p:tav>
                                        <p:tav tm="39330">
                                          <p:val>
                                            <p:fltVal val="0.3973"/>
                                          </p:val>
                                        </p:tav>
                                        <p:tav tm="40450">
                                          <p:val>
                                            <p:fltVal val="0.4256"/>
                                          </p:val>
                                        </p:tav>
                                        <p:tav tm="41570">
                                          <p:val>
                                            <p:fltVal val="0.448"/>
                                          </p:val>
                                        </p:tav>
                                        <p:tav tm="42700">
                                          <p:val>
                                            <p:fltVal val="0.4655"/>
                                          </p:val>
                                        </p:tav>
                                        <p:tav tm="43820">
                                          <p:val>
                                            <p:fltVal val="0.4786"/>
                                          </p:val>
                                        </p:tav>
                                        <p:tav tm="44940">
                                          <p:val>
                                            <p:fltVal val="0.4878"/>
                                          </p:val>
                                        </p:tav>
                                        <p:tav tm="46070">
                                          <p:val>
                                            <p:fltVal val="0.4939"/>
                                          </p:val>
                                        </p:tav>
                                        <p:tav tm="47190">
                                          <p:val>
                                            <p:fltVal val="0.4975"/>
                                          </p:val>
                                        </p:tav>
                                        <p:tav tm="48310">
                                          <p:val>
                                            <p:fltVal val="0.4993"/>
                                          </p:val>
                                        </p:tav>
                                        <p:tav tm="49440">
                                          <p:val>
                                            <p:fltVal val="0.4999"/>
                                          </p:val>
                                        </p:tav>
                                        <p:tav tm="50560">
                                          <p:val>
                                            <p:fltVal val="0.4999"/>
                                          </p:val>
                                        </p:tav>
                                        <p:tav tm="51690">
                                          <p:val>
                                            <p:fltVal val="0.4998"/>
                                          </p:val>
                                        </p:tav>
                                        <p:tav tm="52810">
                                          <p:val>
                                            <p:fltVal val="0.4988"/>
                                          </p:val>
                                        </p:tav>
                                        <p:tav tm="53930">
                                          <p:val>
                                            <p:fltVal val="0.4965"/>
                                          </p:val>
                                        </p:tav>
                                        <p:tav tm="55060">
                                          <p:val>
                                            <p:fltVal val="0.4921"/>
                                          </p:val>
                                        </p:tav>
                                        <p:tav tm="56180">
                                          <p:val>
                                            <p:fltVal val="0.485"/>
                                          </p:val>
                                        </p:tav>
                                        <p:tav tm="57300">
                                          <p:val>
                                            <p:fltVal val="0.4746"/>
                                          </p:val>
                                        </p:tav>
                                        <p:tav tm="58430">
                                          <p:val>
                                            <p:fltVal val="0.4603"/>
                                          </p:val>
                                        </p:tav>
                                        <p:tav tm="59550">
                                          <p:val>
                                            <p:fltVal val="0.4411"/>
                                          </p:val>
                                        </p:tav>
                                        <p:tav tm="60670">
                                          <p:val>
                                            <p:fltVal val="0.4169"/>
                                          </p:val>
                                        </p:tav>
                                        <p:tav tm="61800">
                                          <p:val>
                                            <p:fltVal val="0.3868"/>
                                          </p:val>
                                        </p:tav>
                                        <p:tav tm="62920">
                                          <p:val>
                                            <p:fltVal val="0.3499"/>
                                          </p:val>
                                        </p:tav>
                                        <p:tav tm="64040">
                                          <p:val>
                                            <p:fltVal val="0.306"/>
                                          </p:val>
                                        </p:tav>
                                        <p:tav tm="65170">
                                          <p:val>
                                            <p:fltVal val="0.2544"/>
                                          </p:val>
                                        </p:tav>
                                        <p:tav tm="66290">
                                          <p:val>
                                            <p:fltVal val="0.1981"/>
                                          </p:val>
                                        </p:tav>
                                        <p:tav tm="67420">
                                          <p:val>
                                            <p:fltVal val="0.1498"/>
                                          </p:val>
                                        </p:tav>
                                        <p:tav tm="68540">
                                          <p:val>
                                            <p:fltVal val="0.1087"/>
                                          </p:val>
                                        </p:tav>
                                        <p:tav tm="69660">
                                          <p:val>
                                            <p:fltVal val="0.0748"/>
                                          </p:val>
                                        </p:tav>
                                        <p:tav tm="70790">
                                          <p:val>
                                            <p:fltVal val="0.0473"/>
                                          </p:val>
                                        </p:tav>
                                        <p:tav tm="71910">
                                          <p:val>
                                            <p:fltVal val="0.0251"/>
                                          </p:val>
                                        </p:tav>
                                        <p:tav tm="73030">
                                          <p:val>
                                            <p:fltVal val="0.0082"/>
                                          </p:val>
                                        </p:tav>
                                        <p:tav tm="74160">
                                          <p:val>
                                            <p:fltVal val="-0.0044"/>
                                          </p:val>
                                        </p:tav>
                                        <p:tav tm="75280">
                                          <p:val>
                                            <p:fltVal val="-0.0134"/>
                                          </p:val>
                                        </p:tav>
                                        <p:tav tm="76400">
                                          <p:val>
                                            <p:fltVal val="-0.0192"/>
                                          </p:val>
                                        </p:tav>
                                        <p:tav tm="77530">
                                          <p:val>
                                            <p:fltVal val="-0.0227"/>
                                          </p:val>
                                        </p:tav>
                                        <p:tav tm="78650">
                                          <p:val>
                                            <p:fltVal val="-0.0244"/>
                                          </p:val>
                                        </p:tav>
                                        <p:tav tm="79780">
                                          <p:val>
                                            <p:fltVal val="-0.0249"/>
                                          </p:val>
                                        </p:tav>
                                        <p:tav tm="80900">
                                          <p:val>
                                            <p:fltVal val="-0.0249"/>
                                          </p:val>
                                        </p:tav>
                                        <p:tav tm="82020">
                                          <p:val>
                                            <p:fltVal val="-0.0244"/>
                                          </p:val>
                                        </p:tav>
                                        <p:tav tm="83150">
                                          <p:val>
                                            <p:fltVal val="-0.0219"/>
                                          </p:val>
                                        </p:tav>
                                        <p:tav tm="84270">
                                          <p:val>
                                            <p:fltVal val="-0.0156"/>
                                          </p:val>
                                        </p:tav>
                                        <p:tav tm="85390">
                                          <p:val>
                                            <p:fltVal val="-0.0039"/>
                                          </p:val>
                                        </p:tav>
                                        <p:tav tm="86520">
                                          <p:val>
                                            <p:fltVal val="0.0104"/>
                                          </p:val>
                                        </p:tav>
                                        <p:tav tm="87640">
                                          <p:val>
                                            <p:fltVal val="0.0192"/>
                                          </p:val>
                                        </p:tav>
                                        <p:tav tm="88760">
                                          <p:val>
                                            <p:fltVal val="0.0235"/>
                                          </p:val>
                                        </p:tav>
                                        <p:tav tm="89890">
                                          <p:val>
                                            <p:fltVal val="0.0248"/>
                                          </p:val>
                                        </p:tav>
                                        <p:tav tm="91010">
                                          <p:val>
                                            <p:fltVal val="0.0249"/>
                                          </p:val>
                                        </p:tav>
                                        <p:tav tm="92130">
                                          <p:val>
                                            <p:fltVal val="0.0247"/>
                                          </p:val>
                                        </p:tav>
                                        <p:tav tm="93260">
                                          <p:val>
                                            <p:fltVal val="0.0234"/>
                                          </p:val>
                                        </p:tav>
                                        <p:tav tm="94380">
                                          <p:val>
                                            <p:fltVal val="0.0202"/>
                                          </p:val>
                                        </p:tav>
                                        <p:tav tm="95510">
                                          <p:val>
                                            <p:fltVal val="0.0143"/>
                                          </p:val>
                                        </p:tav>
                                        <p:tav tm="96630">
                                          <p:val>
                                            <p:fltVal val="0.0071"/>
                                          </p:val>
                                        </p:tav>
                                        <p:tav tm="97750">
                                          <p:val>
                                            <p:fltVal val="0.0027"/>
                                          </p:val>
                                        </p:tav>
                                        <p:tav tm="98880">
                                          <p:val>
                                            <p:fltVal val="0.0007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3d.object.scale.x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3d.object.scale.y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0.9999"/>
                                          </p:val>
                                        </p:tav>
                                        <p:tav tm="2250">
                                          <p:val>
                                            <p:fltVal val="0.9994"/>
                                          </p:val>
                                        </p:tav>
                                        <p:tav tm="3370">
                                          <p:val>
                                            <p:fltVal val="0.9981"/>
                                          </p:val>
                                        </p:tav>
                                        <p:tav tm="4490">
                                          <p:val>
                                            <p:fltVal val="0.9955"/>
                                          </p:val>
                                        </p:tav>
                                        <p:tav tm="5620">
                                          <p:val>
                                            <p:fltVal val="0.9913"/>
                                          </p:val>
                                        </p:tav>
                                        <p:tav tm="6740">
                                          <p:val>
                                            <p:fltVal val="0.985"/>
                                          </p:val>
                                        </p:tav>
                                        <p:tav tm="7870">
                                          <p:val>
                                            <p:fltVal val="0.9763"/>
                                          </p:val>
                                        </p:tav>
                                        <p:tav tm="8990">
                                          <p:val>
                                            <p:fltVal val="0.9646"/>
                                          </p:val>
                                        </p:tav>
                                        <p:tav tm="10110">
                                          <p:val>
                                            <p:fltVal val="0.9497"/>
                                          </p:val>
                                        </p:tav>
                                        <p:tav tm="11240">
                                          <p:val>
                                            <p:fltVal val="0.9348"/>
                                          </p:val>
                                        </p:tav>
                                        <p:tav tm="12360">
                                          <p:val>
                                            <p:fltVal val="0.9232"/>
                                          </p:val>
                                        </p:tav>
                                        <p:tav tm="13480">
                                          <p:val>
                                            <p:fltVal val="0.9146"/>
                                          </p:val>
                                        </p:tav>
                                        <p:tav tm="14610">
                                          <p:val>
                                            <p:fltVal val="0.9084"/>
                                          </p:val>
                                        </p:tav>
                                        <p:tav tm="15730">
                                          <p:val>
                                            <p:fltVal val="0.9042"/>
                                          </p:val>
                                        </p:tav>
                                        <p:tav tm="16850">
                                          <p:val>
                                            <p:fltVal val="0.9017"/>
                                          </p:val>
                                        </p:tav>
                                        <p:tav tm="17980">
                                          <p:val>
                                            <p:fltVal val="0.9005"/>
                                          </p:val>
                                        </p:tav>
                                        <p:tav tm="19100">
                                          <p:val>
                                            <p:fltVal val="0.9"/>
                                          </p:val>
                                        </p:tav>
                                        <p:tav tm="20220">
                                          <p:val>
                                            <p:fltVal val="0.8999"/>
                                          </p:val>
                                        </p:tav>
                                        <p:tav tm="21350">
                                          <p:val>
                                            <p:fltVal val="0.9006"/>
                                          </p:val>
                                        </p:tav>
                                        <p:tav tm="22470">
                                          <p:val>
                                            <p:fltVal val="0.9046"/>
                                          </p:val>
                                        </p:tav>
                                        <p:tav tm="23600">
                                          <p:val>
                                            <p:fltVal val="0.9153"/>
                                          </p:val>
                                        </p:tav>
                                        <p:tav tm="24720">
                                          <p:val>
                                            <p:fltVal val="0.9362"/>
                                          </p:val>
                                        </p:tav>
                                        <p:tav tm="25840">
                                          <p:val>
                                            <p:fltVal val="0.9659"/>
                                          </p:val>
                                        </p:tav>
                                        <p:tav tm="26970">
                                          <p:val>
                                            <p:fltVal val="0.9858"/>
                                          </p:val>
                                        </p:tav>
                                        <p:tav tm="28090">
                                          <p:val>
                                            <p:fltVal val="0.9959"/>
                                          </p:val>
                                        </p:tav>
                                        <p:tav tm="29210">
                                          <p:val>
                                            <p:fltVal val="0.9995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0.9998"/>
                                          </p:val>
                                        </p:tav>
                                        <p:tav tm="68540">
                                          <p:val>
                                            <p:fltVal val="0.9987"/>
                                          </p:val>
                                        </p:tav>
                                        <p:tav tm="69660">
                                          <p:val>
                                            <p:fltVal val="0.9955"/>
                                          </p:val>
                                        </p:tav>
                                        <p:tav tm="70790">
                                          <p:val>
                                            <p:fltVal val="0.9888"/>
                                          </p:val>
                                        </p:tav>
                                        <p:tav tm="71910">
                                          <p:val>
                                            <p:fltVal val="0.9775"/>
                                          </p:val>
                                        </p:tav>
                                        <p:tav tm="73030">
                                          <p:val>
                                            <p:fltVal val="0.9605"/>
                                          </p:val>
                                        </p:tav>
                                        <p:tav tm="74160">
                                          <p:val>
                                            <p:fltVal val="0.9385"/>
                                          </p:val>
                                        </p:tav>
                                        <p:tav tm="75280">
                                          <p:val>
                                            <p:fltVal val="0.9217"/>
                                          </p:val>
                                        </p:tav>
                                        <p:tav tm="76400">
                                          <p:val>
                                            <p:fltVal val="0.9107"/>
                                          </p:val>
                                        </p:tav>
                                        <p:tav tm="77530">
                                          <p:val>
                                            <p:fltVal val="0.9042"/>
                                          </p:val>
                                        </p:tav>
                                        <p:tav tm="78650">
                                          <p:val>
                                            <p:fltVal val="0.901"/>
                                          </p:val>
                                        </p:tav>
                                        <p:tav tm="79780">
                                          <p:val>
                                            <p:fltVal val="0.9"/>
                                          </p:val>
                                        </p:tav>
                                        <p:tav tm="80900">
                                          <p:val>
                                            <p:fltVal val="0.9"/>
                                          </p:val>
                                        </p:tav>
                                        <p:tav tm="82020">
                                          <p:val>
                                            <p:fltVal val="0.901"/>
                                          </p:val>
                                        </p:tav>
                                        <p:tav tm="83150">
                                          <p:val>
                                            <p:fltVal val="0.9061"/>
                                          </p:val>
                                        </p:tav>
                                        <p:tav tm="84270">
                                          <p:val>
                                            <p:fltVal val="0.9186"/>
                                          </p:val>
                                        </p:tav>
                                        <p:tav tm="85390">
                                          <p:val>
                                            <p:fltVal val="0.942"/>
                                          </p:val>
                                        </p:tav>
                                        <p:tav tm="86520">
                                          <p:val>
                                            <p:fltVal val="0.9709"/>
                                          </p:val>
                                        </p:tav>
                                        <p:tav tm="87640">
                                          <p:val>
                                            <p:fltVal val="0.9885"/>
                                          </p:val>
                                        </p:tav>
                                        <p:tav tm="88760">
                                          <p:val>
                                            <p:fltVal val="0.997"/>
                                          </p:val>
                                        </p:tav>
                                        <p:tav tm="89890">
                                          <p:val>
                                            <p:fltVal val="0.9997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mult">
                                        <p:cTn id="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3d.object.scale.z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120">
                                          <p:val>
                                            <p:fltVal val="1"/>
                                          </p:val>
                                        </p:tav>
                                        <p:tav tm="2250">
                                          <p:val>
                                            <p:fltVal val="1.0002"/>
                                          </p:val>
                                        </p:tav>
                                        <p:tav tm="3370">
                                          <p:val>
                                            <p:fltVal val="1.0009"/>
                                          </p:val>
                                        </p:tav>
                                        <p:tav tm="4490">
                                          <p:val>
                                            <p:fltVal val="1.0023"/>
                                          </p:val>
                                        </p:tav>
                                        <p:tav tm="5620">
                                          <p:val>
                                            <p:fltVal val="1.0046"/>
                                          </p:val>
                                        </p:tav>
                                        <p:tav tm="6740">
                                          <p:val>
                                            <p:fltVal val="1.008"/>
                                          </p:val>
                                        </p:tav>
                                        <p:tav tm="7870">
                                          <p:val>
                                            <p:fltVal val="1.0127"/>
                                          </p:val>
                                        </p:tav>
                                        <p:tav tm="8990">
                                          <p:val>
                                            <p:fltVal val="1.019"/>
                                          </p:val>
                                        </p:tav>
                                        <p:tav tm="10110">
                                          <p:val>
                                            <p:fltVal val="1.0271"/>
                                          </p:val>
                                        </p:tav>
                                        <p:tav tm="11240">
                                          <p:val>
                                            <p:fltVal val="1.0351"/>
                                          </p:val>
                                        </p:tav>
                                        <p:tav tm="12360">
                                          <p:val>
                                            <p:fltVal val="1.0414"/>
                                          </p:val>
                                        </p:tav>
                                        <p:tav tm="13480">
                                          <p:val>
                                            <p:fltVal val="1.046"/>
                                          </p:val>
                                        </p:tav>
                                        <p:tav tm="14610">
                                          <p:val>
                                            <p:fltVal val="1.0494"/>
                                          </p:val>
                                        </p:tav>
                                        <p:tav tm="15730">
                                          <p:val>
                                            <p:fltVal val="1.0516"/>
                                          </p:val>
                                        </p:tav>
                                        <p:tav tm="16850">
                                          <p:val>
                                            <p:fltVal val="1.053"/>
                                          </p:val>
                                        </p:tav>
                                        <p:tav tm="17980">
                                          <p:val>
                                            <p:fltVal val="1.0537"/>
                                          </p:val>
                                        </p:tav>
                                        <p:tav tm="19100">
                                          <p:val>
                                            <p:fltVal val="1.0539"/>
                                          </p:val>
                                        </p:tav>
                                        <p:tav tm="20220">
                                          <p:val>
                                            <p:fltVal val="1.054"/>
                                          </p:val>
                                        </p:tav>
                                        <p:tav tm="21350">
                                          <p:val>
                                            <p:fltVal val="1.0536"/>
                                          </p:val>
                                        </p:tav>
                                        <p:tav tm="22470">
                                          <p:val>
                                            <p:fltVal val="1.0515"/>
                                          </p:val>
                                        </p:tav>
                                        <p:tav tm="23600">
                                          <p:val>
                                            <p:fltVal val="1.0457"/>
                                          </p:val>
                                        </p:tav>
                                        <p:tav tm="24720">
                                          <p:val>
                                            <p:fltVal val="1.0344"/>
                                          </p:val>
                                        </p:tav>
                                        <p:tav tm="25840">
                                          <p:val>
                                            <p:fltVal val="1.0183"/>
                                          </p:val>
                                        </p:tav>
                                        <p:tav tm="26970">
                                          <p:val>
                                            <p:fltVal val="1.0076"/>
                                          </p:val>
                                        </p:tav>
                                        <p:tav tm="28090">
                                          <p:val>
                                            <p:fltVal val="1.0021"/>
                                          </p:val>
                                        </p:tav>
                                        <p:tav tm="29210">
                                          <p:val>
                                            <p:fltVal val="1.0002"/>
                                          </p:val>
                                        </p:tav>
                                        <p:tav tm="30340">
                                          <p:val>
                                            <p:fltVal val="1"/>
                                          </p:val>
                                        </p:tav>
                                        <p:tav tm="31460">
                                          <p:val>
                                            <p:fltVal val="1"/>
                                          </p:val>
                                        </p:tav>
                                        <p:tav tm="32580">
                                          <p:val>
                                            <p:fltVal val="1"/>
                                          </p:val>
                                        </p:tav>
                                        <p:tav tm="33710">
                                          <p:val>
                                            <p:fltVal val="1"/>
                                          </p:val>
                                        </p:tav>
                                        <p:tav tm="34830">
                                          <p:val>
                                            <p:fltVal val="1"/>
                                          </p:val>
                                        </p:tav>
                                        <p:tav tm="35960">
                                          <p:val>
                                            <p:fltVal val="1"/>
                                          </p:val>
                                        </p:tav>
                                        <p:tav tm="37080">
                                          <p:val>
                                            <p:fltVal val="1"/>
                                          </p:val>
                                        </p:tav>
                                        <p:tav tm="38200">
                                          <p:val>
                                            <p:fltVal val="1"/>
                                          </p:val>
                                        </p:tav>
                                        <p:tav tm="39330">
                                          <p:val>
                                            <p:fltVal val="1"/>
                                          </p:val>
                                        </p:tav>
                                        <p:tav tm="40450">
                                          <p:val>
                                            <p:fltVal val="1"/>
                                          </p:val>
                                        </p:tav>
                                        <p:tav tm="41570">
                                          <p:val>
                                            <p:fltVal val="1"/>
                                          </p:val>
                                        </p:tav>
                                        <p:tav tm="42700">
                                          <p:val>
                                            <p:fltVal val="1"/>
                                          </p:val>
                                        </p:tav>
                                        <p:tav tm="43820">
                                          <p:val>
                                            <p:fltVal val="1"/>
                                          </p:val>
                                        </p:tav>
                                        <p:tav tm="44940">
                                          <p:val>
                                            <p:fltVal val="1"/>
                                          </p:val>
                                        </p:tav>
                                        <p:tav tm="46070">
                                          <p:val>
                                            <p:fltVal val="1"/>
                                          </p:val>
                                        </p:tav>
                                        <p:tav tm="47190">
                                          <p:val>
                                            <p:fltVal val="1"/>
                                          </p:val>
                                        </p:tav>
                                        <p:tav tm="48310">
                                          <p:val>
                                            <p:fltVal val="1"/>
                                          </p:val>
                                        </p:tav>
                                        <p:tav tm="49440">
                                          <p:val>
                                            <p:fltVal val="1"/>
                                          </p:val>
                                        </p:tav>
                                        <p:tav tm="50560">
                                          <p:val>
                                            <p:fltVal val="1"/>
                                          </p:val>
                                        </p:tav>
                                        <p:tav tm="51690">
                                          <p:val>
                                            <p:fltVal val="1"/>
                                          </p:val>
                                        </p:tav>
                                        <p:tav tm="52810">
                                          <p:val>
                                            <p:fltVal val="1"/>
                                          </p:val>
                                        </p:tav>
                                        <p:tav tm="53930">
                                          <p:val>
                                            <p:fltVal val="1"/>
                                          </p:val>
                                        </p:tav>
                                        <p:tav tm="55060">
                                          <p:val>
                                            <p:fltVal val="1"/>
                                          </p:val>
                                        </p:tav>
                                        <p:tav tm="56180">
                                          <p:val>
                                            <p:fltVal val="1"/>
                                          </p:val>
                                        </p:tav>
                                        <p:tav tm="57300">
                                          <p:val>
                                            <p:fltVal val="1"/>
                                          </p:val>
                                        </p:tav>
                                        <p:tav tm="58430">
                                          <p:val>
                                            <p:fltVal val="1"/>
                                          </p:val>
                                        </p:tav>
                                        <p:tav tm="59550">
                                          <p:val>
                                            <p:fltVal val="1"/>
                                          </p:val>
                                        </p:tav>
                                        <p:tav tm="60670">
                                          <p:val>
                                            <p:fltVal val="1"/>
                                          </p:val>
                                        </p:tav>
                                        <p:tav tm="61800">
                                          <p:val>
                                            <p:fltVal val="1"/>
                                          </p:val>
                                        </p:tav>
                                        <p:tav tm="62920">
                                          <p:val>
                                            <p:fltVal val="1"/>
                                          </p:val>
                                        </p:tav>
                                        <p:tav tm="64040">
                                          <p:val>
                                            <p:fltVal val="1"/>
                                          </p:val>
                                        </p:tav>
                                        <p:tav tm="65170">
                                          <p:val>
                                            <p:fltVal val="1"/>
                                          </p:val>
                                        </p:tav>
                                        <p:tav tm="66290">
                                          <p:val>
                                            <p:fltVal val="1"/>
                                          </p:val>
                                        </p:tav>
                                        <p:tav tm="67420">
                                          <p:val>
                                            <p:fltVal val="1"/>
                                          </p:val>
                                        </p:tav>
                                        <p:tav tm="68540">
                                          <p:val>
                                            <p:fltVal val="1.0006"/>
                                          </p:val>
                                        </p:tav>
                                        <p:tav tm="69660">
                                          <p:val>
                                            <p:fltVal val="1.0024"/>
                                          </p:val>
                                        </p:tav>
                                        <p:tav tm="70790">
                                          <p:val>
                                            <p:fltVal val="1.006"/>
                                          </p:val>
                                        </p:tav>
                                        <p:tav tm="71910">
                                          <p:val>
                                            <p:fltVal val="1.0121"/>
                                          </p:val>
                                        </p:tav>
                                        <p:tav tm="73030">
                                          <p:val>
                                            <p:fltVal val="1.0213"/>
                                          </p:val>
                                        </p:tav>
                                        <p:tav tm="74160">
                                          <p:val>
                                            <p:fltVal val="1.0331"/>
                                          </p:val>
                                        </p:tav>
                                        <p:tav tm="75280">
                                          <p:val>
                                            <p:fltVal val="1.0422"/>
                                          </p:val>
                                        </p:tav>
                                        <p:tav tm="76400">
                                          <p:val>
                                            <p:fltVal val="1.0482"/>
                                          </p:val>
                                        </p:tav>
                                        <p:tav tm="77530">
                                          <p:val>
                                            <p:fltVal val="1.0516"/>
                                          </p:val>
                                        </p:tav>
                                        <p:tav tm="78650">
                                          <p:val>
                                            <p:fltVal val="1.0534"/>
                                          </p:val>
                                        </p:tav>
                                        <p:tav tm="79780">
                                          <p:val>
                                            <p:fltVal val="1.0539"/>
                                          </p:val>
                                        </p:tav>
                                        <p:tav tm="80900">
                                          <p:val>
                                            <p:fltVal val="1.0539"/>
                                          </p:val>
                                        </p:tav>
                                        <p:tav tm="82020">
                                          <p:val>
                                            <p:fltVal val="1.0534"/>
                                          </p:val>
                                        </p:tav>
                                        <p:tav tm="83150">
                                          <p:val>
                                            <p:fltVal val="1.0506"/>
                                          </p:val>
                                        </p:tav>
                                        <p:tav tm="84270">
                                          <p:val>
                                            <p:fltVal val="1.0439"/>
                                          </p:val>
                                        </p:tav>
                                        <p:tav tm="85390">
                                          <p:val>
                                            <p:fltVal val="1.0312"/>
                                          </p:val>
                                        </p:tav>
                                        <p:tav tm="86520">
                                          <p:val>
                                            <p:fltVal val="1.0156"/>
                                          </p:val>
                                        </p:tav>
                                        <p:tav tm="87640">
                                          <p:val>
                                            <p:fltVal val="1.0061"/>
                                          </p:val>
                                        </p:tav>
                                        <p:tav tm="88760">
                                          <p:val>
                                            <p:fltVal val="1.0015"/>
                                          </p:val>
                                        </p:tav>
                                        <p:tav tm="89890">
                                          <p:val>
                                            <p:fltVal val="1.0001"/>
                                          </p:val>
                                        </p:tav>
                                        <p:tav tm="91010">
                                          <p:val>
                                            <p:fltVal val="1"/>
                                          </p:val>
                                        </p:tav>
                                        <p:tav tm="92130">
                                          <p:val>
                                            <p:fltVal val="1"/>
                                          </p:val>
                                        </p:tav>
                                        <p:tav tm="93260">
                                          <p:val>
                                            <p:fltVal val="1"/>
                                          </p:val>
                                        </p:tav>
                                        <p:tav tm="94380">
                                          <p:val>
                                            <p:fltVal val="1"/>
                                          </p:val>
                                        </p:tav>
                                        <p:tav tm="95510">
                                          <p:val>
                                            <p:fltVal val="1"/>
                                          </p:val>
                                        </p:tav>
                                        <p:tav tm="96630">
                                          <p:val>
                                            <p:fltVal val="1"/>
                                          </p:val>
                                        </p:tav>
                                        <p:tav tm="97750">
                                          <p:val>
                                            <p:fltVal val="1"/>
                                          </p:val>
                                        </p:tav>
                                        <p:tav tm="9888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1133</TotalTime>
  <Words>33</Words>
  <Application>Microsoft Office PowerPoint</Application>
  <PresentationFormat>와이드스크린</PresentationFormat>
  <Paragraphs>15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HY헤드라인M</vt:lpstr>
      <vt:lpstr>굴림</vt:lpstr>
      <vt:lpstr>맑은 고딕</vt:lpstr>
      <vt:lpstr>휴먼둥근헤드라인</vt:lpstr>
      <vt:lpstr>Arial</vt:lpstr>
      <vt:lpstr>Wingdings</vt:lpstr>
      <vt:lpstr>Office 테마</vt:lpstr>
      <vt:lpstr>슬라이드 쇼</vt:lpstr>
      <vt:lpstr>슬라이드 쇼 시작</vt:lpstr>
      <vt:lpstr>설정</vt:lpstr>
      <vt:lpstr>가구당 컴퓨터 보급률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쇼</dc:title>
  <dc:creator>bbcc aa</dc:creator>
  <cp:lastModifiedBy>kwonos@hanbit.co.kr</cp:lastModifiedBy>
  <cp:revision>18</cp:revision>
  <dcterms:created xsi:type="dcterms:W3CDTF">2020-10-08T11:44:11Z</dcterms:created>
  <dcterms:modified xsi:type="dcterms:W3CDTF">2020-11-16T04:43:42Z</dcterms:modified>
</cp:coreProperties>
</file>