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600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61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12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84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8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458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378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15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205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686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95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32082-EB86-493F-81D2-ACCBAE7EA1F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56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hyperlink" Target="https://icon-icons.com/ko/" TargetMode="External"/><Relationship Id="rId7" Type="http://schemas.openxmlformats.org/officeDocument/2006/relationships/image" Target="../media/image8.sv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6.sv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FE12D2-0FF3-4811-A6C8-12FD9B76E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멀티미디어 삽입</a:t>
            </a:r>
          </a:p>
        </p:txBody>
      </p:sp>
    </p:spTree>
    <p:extLst>
      <p:ext uri="{BB962C8B-B14F-4D97-AF65-F5344CB8AC3E}">
        <p14:creationId xmlns:p14="http://schemas.microsoft.com/office/powerpoint/2010/main" val="2339954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FE12D2-0FF3-4811-A6C8-12FD9B76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InDEX</a:t>
            </a:r>
            <a:endParaRPr lang="ko-KR" altLang="en-US"/>
          </a:p>
        </p:txBody>
      </p:sp>
      <p:sp>
        <p:nvSpPr>
          <p:cNvPr id="4" name="부제목 3">
            <a:extLst>
              <a:ext uri="{FF2B5EF4-FFF2-40B4-BE49-F238E27FC236}">
                <a16:creationId xmlns:a16="http://schemas.microsoft.com/office/drawing/2014/main" id="{C0D90C61-D615-4AD2-B599-13F2D5EA8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ko-KR" altLang="en-US">
                <a:hlinkClick r:id="rId2" action="ppaction://hlinksldjump"/>
              </a:rPr>
              <a:t>이미지 삽입하기</a:t>
            </a:r>
            <a:endParaRPr lang="en-US" altLang="ko-KR"/>
          </a:p>
          <a:p>
            <a:pPr>
              <a:lnSpc>
                <a:spcPct val="200000"/>
              </a:lnSpc>
            </a:pPr>
            <a:r>
              <a:rPr lang="ko-KR" altLang="en-US">
                <a:hlinkClick r:id="rId3" action="ppaction://hlinksldjump"/>
              </a:rPr>
              <a:t>오디오 삽입하기</a:t>
            </a:r>
            <a:endParaRPr lang="en-US" altLang="ko-KR"/>
          </a:p>
          <a:p>
            <a:pPr>
              <a:lnSpc>
                <a:spcPct val="200000"/>
              </a:lnSpc>
            </a:pPr>
            <a:r>
              <a:rPr lang="ko-KR" altLang="en-US">
                <a:hlinkClick r:id="rId4" action="ppaction://hlinksldjump"/>
              </a:rPr>
              <a:t>비디오 삽입하기</a:t>
            </a:r>
            <a:endParaRPr lang="en-US" altLang="ko-KR"/>
          </a:p>
          <a:p>
            <a:pPr>
              <a:lnSpc>
                <a:spcPct val="200000"/>
              </a:lnSpc>
            </a:pPr>
            <a:r>
              <a:rPr lang="ko-KR" altLang="en-US">
                <a:hlinkClick r:id="rId5" action="ppaction://hlinksldjump"/>
              </a:rPr>
              <a:t>아이콘 삽입하기</a:t>
            </a:r>
            <a:endParaRPr lang="en-US" altLang="ko-KR"/>
          </a:p>
        </p:txBody>
      </p:sp>
      <p:sp>
        <p:nvSpPr>
          <p:cNvPr id="5" name="실행 단추: 홈으로 이동 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065C8D8-AAD9-45FF-8699-663FD047951A}"/>
              </a:ext>
            </a:extLst>
          </p:cNvPr>
          <p:cNvSpPr/>
          <p:nvPr/>
        </p:nvSpPr>
        <p:spPr>
          <a:xfrm>
            <a:off x="11258550" y="200025"/>
            <a:ext cx="604494" cy="6044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8403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이미지 삽입하기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94A8FA5E-3F19-4C2A-889F-2952BB3B45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488" y="1281034"/>
            <a:ext cx="6013450" cy="3694269"/>
          </a:xfr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3DC6F35-055F-4DF2-BCAB-390B13703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그림</a:t>
            </a:r>
            <a:r>
              <a:rPr lang="en-US" altLang="ko-KR"/>
              <a:t>, </a:t>
            </a:r>
            <a:r>
              <a:rPr lang="ko-KR" altLang="en-US"/>
              <a:t>온라인 그림</a:t>
            </a:r>
            <a:r>
              <a:rPr lang="en-US" altLang="ko-KR"/>
              <a:t>, </a:t>
            </a:r>
            <a:r>
              <a:rPr lang="ko-KR" altLang="en-US"/>
              <a:t>스크린샷</a:t>
            </a:r>
            <a:r>
              <a:rPr lang="en-US" altLang="ko-KR"/>
              <a:t>, </a:t>
            </a:r>
            <a:r>
              <a:rPr lang="ko-KR" altLang="en-US"/>
              <a:t>사진 앨범을 삽입 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/>
              <a:t>[</a:t>
            </a:r>
            <a:r>
              <a:rPr lang="ko-KR" altLang="en-US"/>
              <a:t>삽입</a:t>
            </a:r>
            <a:r>
              <a:rPr lang="en-US" altLang="ko-KR"/>
              <a:t>] </a:t>
            </a:r>
            <a:r>
              <a:rPr lang="ko-KR" altLang="en-US"/>
              <a:t>탭</a:t>
            </a:r>
            <a:r>
              <a:rPr lang="en-US" altLang="ko-KR"/>
              <a:t>-[</a:t>
            </a:r>
            <a:r>
              <a:rPr lang="ko-KR" altLang="en-US"/>
              <a:t>이미지</a:t>
            </a:r>
            <a:r>
              <a:rPr lang="en-US" altLang="ko-KR"/>
              <a:t>] </a:t>
            </a:r>
            <a:r>
              <a:rPr lang="ko-KR" altLang="en-US"/>
              <a:t>그룹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/>
          </a:p>
        </p:txBody>
      </p:sp>
      <p:sp>
        <p:nvSpPr>
          <p:cNvPr id="10" name="실행 단추: 홈으로 이동 9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C20E9A4-F9A1-4803-870A-652D40EF68A1}"/>
              </a:ext>
            </a:extLst>
          </p:cNvPr>
          <p:cNvSpPr/>
          <p:nvPr/>
        </p:nvSpPr>
        <p:spPr>
          <a:xfrm>
            <a:off x="11258550" y="200025"/>
            <a:ext cx="604494" cy="6044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750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오디오 삽입하기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DA3ACA7-AF9B-4112-96CF-9B3935282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내 </a:t>
            </a:r>
            <a:r>
              <a:rPr lang="en-US" altLang="ko-KR"/>
              <a:t>PC </a:t>
            </a:r>
            <a:r>
              <a:rPr lang="ko-KR" altLang="en-US"/>
              <a:t>오디오 삽입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오디오 녹음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/>
              <a:t>[</a:t>
            </a:r>
            <a:r>
              <a:rPr lang="ko-KR" altLang="en-US"/>
              <a:t>삽입</a:t>
            </a:r>
            <a:r>
              <a:rPr lang="en-US" altLang="ko-KR"/>
              <a:t>] </a:t>
            </a:r>
            <a:r>
              <a:rPr lang="ko-KR" altLang="en-US"/>
              <a:t>탭</a:t>
            </a:r>
            <a:r>
              <a:rPr lang="en-US" altLang="ko-KR"/>
              <a:t>-[</a:t>
            </a:r>
            <a:r>
              <a:rPr lang="ko-KR" altLang="en-US"/>
              <a:t>미디어</a:t>
            </a:r>
            <a:r>
              <a:rPr lang="en-US" altLang="ko-KR"/>
              <a:t>] </a:t>
            </a:r>
            <a:r>
              <a:rPr lang="ko-KR" altLang="en-US"/>
              <a:t>그룹</a:t>
            </a:r>
            <a:r>
              <a:rPr lang="en-US" altLang="ko-KR"/>
              <a:t>-[</a:t>
            </a:r>
            <a:r>
              <a:rPr lang="ko-KR" altLang="en-US"/>
              <a:t>오디오</a:t>
            </a:r>
            <a:r>
              <a:rPr lang="en-US" altLang="ko-KR"/>
              <a:t>]</a:t>
            </a:r>
            <a:endParaRPr lang="ko-KR" altLang="en-US"/>
          </a:p>
          <a:p>
            <a:endParaRPr lang="ko-KR" altLang="en-US"/>
          </a:p>
        </p:txBody>
      </p:sp>
      <p:pic>
        <p:nvPicPr>
          <p:cNvPr id="6" name="귀뚜라기 울음 소리 2">
            <a:hlinkClick r:id="" action="ppaction://media"/>
            <a:extLst>
              <a:ext uri="{FF2B5EF4-FFF2-40B4-BE49-F238E27FC236}">
                <a16:creationId xmlns:a16="http://schemas.microsoft.com/office/drawing/2014/main" id="{5023ACF3-39DF-4240-BC4E-BD90D98A1605}"/>
              </a:ext>
            </a:extLst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554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1013" y="1908969"/>
            <a:ext cx="2438400" cy="2438400"/>
          </a:xfrm>
          <a:prstGeom prst="rect">
            <a:avLst/>
          </a:prstGeom>
        </p:spPr>
      </p:pic>
      <p:sp>
        <p:nvSpPr>
          <p:cNvPr id="8" name="실행 단추: 홈으로 이동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B1FA470-DF0A-49DD-975A-909AE1E5E951}"/>
              </a:ext>
            </a:extLst>
          </p:cNvPr>
          <p:cNvSpPr/>
          <p:nvPr/>
        </p:nvSpPr>
        <p:spPr>
          <a:xfrm>
            <a:off x="11258550" y="200025"/>
            <a:ext cx="604494" cy="6044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83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비디오 삽입하기</a:t>
            </a:r>
          </a:p>
        </p:txBody>
      </p:sp>
      <p:pic>
        <p:nvPicPr>
          <p:cNvPr id="6" name="Butterfly">
            <a:hlinkClick r:id="" action="ppaction://media"/>
            <a:extLst>
              <a:ext uri="{FF2B5EF4-FFF2-40B4-BE49-F238E27FC236}">
                <a16:creationId xmlns:a16="http://schemas.microsoft.com/office/drawing/2014/main" id="{38050D24-0F38-460F-B005-4A703EA05C4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3488" y="1436688"/>
            <a:ext cx="6013450" cy="3382962"/>
          </a:xfr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7D83591-B094-467A-8CFB-E925374BB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온라인 비디오 삽입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내 </a:t>
            </a:r>
            <a:r>
              <a:rPr lang="en-US" altLang="ko-KR"/>
              <a:t>PC</a:t>
            </a:r>
            <a:r>
              <a:rPr lang="ko-KR" altLang="en-US"/>
              <a:t>의 비디오 삽입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/>
              <a:t>[</a:t>
            </a:r>
            <a:r>
              <a:rPr lang="ko-KR" altLang="en-US"/>
              <a:t>삽입</a:t>
            </a:r>
            <a:r>
              <a:rPr lang="en-US" altLang="ko-KR"/>
              <a:t>] </a:t>
            </a:r>
            <a:r>
              <a:rPr lang="ko-KR" altLang="en-US"/>
              <a:t>탭</a:t>
            </a:r>
            <a:r>
              <a:rPr lang="en-US" altLang="ko-KR"/>
              <a:t>-[</a:t>
            </a:r>
            <a:r>
              <a:rPr lang="ko-KR" altLang="en-US"/>
              <a:t>미디어</a:t>
            </a:r>
            <a:r>
              <a:rPr lang="en-US" altLang="ko-KR"/>
              <a:t>] </a:t>
            </a:r>
            <a:r>
              <a:rPr lang="ko-KR" altLang="en-US"/>
              <a:t>그룹</a:t>
            </a:r>
            <a:r>
              <a:rPr lang="en-US" altLang="ko-KR"/>
              <a:t>-[</a:t>
            </a:r>
            <a:r>
              <a:rPr lang="ko-KR" altLang="en-US"/>
              <a:t>비디오</a:t>
            </a:r>
            <a:r>
              <a:rPr lang="en-US" altLang="ko-KR"/>
              <a:t>]</a:t>
            </a:r>
            <a:endParaRPr lang="ko-KR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/>
          </a:p>
        </p:txBody>
      </p:sp>
      <p:sp>
        <p:nvSpPr>
          <p:cNvPr id="8" name="실행 단추: 홈으로 이동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2ED730B-57DB-407C-9B7B-7ED5AC33FA4C}"/>
              </a:ext>
            </a:extLst>
          </p:cNvPr>
          <p:cNvSpPr/>
          <p:nvPr/>
        </p:nvSpPr>
        <p:spPr>
          <a:xfrm>
            <a:off x="11258550" y="200025"/>
            <a:ext cx="604494" cy="6044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26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54">
            <a:extLst>
              <a:ext uri="{FF2B5EF4-FFF2-40B4-BE49-F238E27FC236}">
                <a16:creationId xmlns:a16="http://schemas.microsoft.com/office/drawing/2014/main" id="{905CFAD9-EABE-4F83-B098-604752164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0" name="Picture 56">
            <a:extLst>
              <a:ext uri="{FF2B5EF4-FFF2-40B4-BE49-F238E27FC236}">
                <a16:creationId xmlns:a16="http://schemas.microsoft.com/office/drawing/2014/main" id="{C99610E4-6194-4817-B152-498995E77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1" name="Straight Connector 58">
            <a:extLst>
              <a:ext uri="{FF2B5EF4-FFF2-40B4-BE49-F238E27FC236}">
                <a16:creationId xmlns:a16="http://schemas.microsoft.com/office/drawing/2014/main" id="{D885E9F4-7DB6-4B77-B1FF-80BFCE812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60">
            <a:extLst>
              <a:ext uri="{FF2B5EF4-FFF2-40B4-BE49-F238E27FC236}">
                <a16:creationId xmlns:a16="http://schemas.microsoft.com/office/drawing/2014/main" id="{DB639A2B-C30C-4F6F-B847-6960F3CF8A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83" name="Rectangle 62">
            <a:extLst>
              <a:ext uri="{FF2B5EF4-FFF2-40B4-BE49-F238E27FC236}">
                <a16:creationId xmlns:a16="http://schemas.microsoft.com/office/drawing/2014/main" id="{AD279512-5439-4CEF-AC48-DD85D3F1E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4">
            <a:extLst>
              <a:ext uri="{FF2B5EF4-FFF2-40B4-BE49-F238E27FC236}">
                <a16:creationId xmlns:a16="http://schemas.microsoft.com/office/drawing/2014/main" id="{54D112B0-F6EE-436D-8B93-C9879A04C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729" y="4459039"/>
            <a:ext cx="8643011" cy="551528"/>
          </a:xfrm>
        </p:spPr>
        <p:txBody>
          <a:bodyPr vert="horz" lIns="91440" tIns="45720" rIns="91440" bIns="0" rtlCol="0" anchor="b">
            <a:normAutofit/>
          </a:bodyPr>
          <a:lstStyle/>
          <a:p>
            <a:pPr latinLnBrk="0"/>
            <a:r>
              <a:rPr lang="ko-KR" altLang="en-US" sz="3600"/>
              <a:t>아이콘 삽입하기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7D83591-B094-467A-8CFB-E925374BB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76729" y="5016710"/>
            <a:ext cx="8643011" cy="551528"/>
          </a:xfrm>
        </p:spPr>
        <p:txBody>
          <a:bodyPr vert="horz" lIns="91440" tIns="91440" rIns="91440" bIns="91440" rtlCol="0">
            <a:noAutofit/>
          </a:bodyPr>
          <a:lstStyle/>
          <a:p>
            <a:pPr fontAlgn="base" latinLnBrk="0"/>
            <a:r>
              <a:rPr lang="en-US" altLang="ko-KR" cap="all"/>
              <a:t>[</a:t>
            </a:r>
            <a:r>
              <a:rPr lang="ko-KR" altLang="en-US" cap="all"/>
              <a:t>삽입</a:t>
            </a:r>
            <a:r>
              <a:rPr lang="en-US" altLang="ko-KR" cap="all"/>
              <a:t>] </a:t>
            </a:r>
            <a:r>
              <a:rPr lang="ko-KR" altLang="en-US" cap="all"/>
              <a:t>탭</a:t>
            </a:r>
            <a:r>
              <a:rPr lang="en-US" altLang="ko-KR" cap="all"/>
              <a:t>-[</a:t>
            </a:r>
            <a:r>
              <a:rPr lang="ko-KR" altLang="en-US" cap="all"/>
              <a:t>일러스트레이션</a:t>
            </a:r>
            <a:r>
              <a:rPr lang="en-US" altLang="ko-KR" cap="all"/>
              <a:t>] </a:t>
            </a:r>
            <a:r>
              <a:rPr lang="ko-KR" altLang="en-US" cap="all"/>
              <a:t>그룹</a:t>
            </a:r>
            <a:r>
              <a:rPr lang="en-US" altLang="ko-KR" cap="all"/>
              <a:t>-[</a:t>
            </a:r>
            <a:r>
              <a:rPr lang="ko-KR" altLang="en-US" cap="all"/>
              <a:t>아이콘</a:t>
            </a:r>
            <a:r>
              <a:rPr lang="en-US" altLang="ko-KR" cap="all"/>
              <a:t>]</a:t>
            </a:r>
          </a:p>
        </p:txBody>
      </p:sp>
      <p:grpSp>
        <p:nvGrpSpPr>
          <p:cNvPr id="85" name="Group 66">
            <a:extLst>
              <a:ext uri="{FF2B5EF4-FFF2-40B4-BE49-F238E27FC236}">
                <a16:creationId xmlns:a16="http://schemas.microsoft.com/office/drawing/2014/main" id="{EA00262B-184D-4C22-A7D1-578590320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445672" y="323838"/>
            <a:ext cx="9299965" cy="3652791"/>
            <a:chOff x="7639235" y="600024"/>
            <a:chExt cx="3898557" cy="5222486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D69D278-95C7-4D78-A650-4D15D8CDC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39235" y="600024"/>
              <a:ext cx="3898557" cy="5222486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68">
              <a:extLst>
                <a:ext uri="{FF2B5EF4-FFF2-40B4-BE49-F238E27FC236}">
                  <a16:creationId xmlns:a16="http://schemas.microsoft.com/office/drawing/2014/main" id="{EFD44D93-C5A6-453D-A4FC-1E7B00EE7D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0263" y="1062693"/>
              <a:ext cx="3635738" cy="429234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54854C4F-ED16-4134-9775-4F85EADE4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13410" y="806495"/>
            <a:ext cx="8347608" cy="2678774"/>
          </a:xfrm>
          <a:prstGeom prst="rect">
            <a:avLst/>
          </a:prstGeom>
          <a:solidFill>
            <a:srgbClr val="FFFFFE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그래픽 11" descr="익룡">
            <a:hlinkClick r:id="rId3" tooltip="무료 아이콘 다운받기"/>
            <a:extLst>
              <a:ext uri="{FF2B5EF4-FFF2-40B4-BE49-F238E27FC236}">
                <a16:creationId xmlns:a16="http://schemas.microsoft.com/office/drawing/2014/main" id="{85D29A39-0D42-4A8F-9A11-80502A3EB9C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79934" y="1210627"/>
            <a:ext cx="1874519" cy="1874519"/>
          </a:xfrm>
          <a:prstGeom prst="rect">
            <a:avLst/>
          </a:prstGeom>
        </p:spPr>
      </p:pic>
      <p:pic>
        <p:nvPicPr>
          <p:cNvPr id="8" name="내용 개체 틀 7" descr="브론토사우루스">
            <a:extLst>
              <a:ext uri="{FF2B5EF4-FFF2-40B4-BE49-F238E27FC236}">
                <a16:creationId xmlns:a16="http://schemas.microsoft.com/office/drawing/2014/main" id="{D918EF91-E7D1-4A18-A81D-9567480A12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116605" y="1210627"/>
            <a:ext cx="1874519" cy="1874519"/>
          </a:xfrm>
          <a:prstGeom prst="rect">
            <a:avLst/>
          </a:prstGeom>
        </p:spPr>
      </p:pic>
      <p:pic>
        <p:nvPicPr>
          <p:cNvPr id="14" name="그래픽 13" descr="공룡 footprints">
            <a:extLst>
              <a:ext uri="{FF2B5EF4-FFF2-40B4-BE49-F238E27FC236}">
                <a16:creationId xmlns:a16="http://schemas.microsoft.com/office/drawing/2014/main" id="{D05A0326-789E-494F-9D67-3F6EC1D7482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153276" y="1210627"/>
            <a:ext cx="1874519" cy="1874519"/>
          </a:xfrm>
          <a:prstGeom prst="rect">
            <a:avLst/>
          </a:prstGeom>
        </p:spPr>
      </p:pic>
      <p:pic>
        <p:nvPicPr>
          <p:cNvPr id="10" name="그래픽 9" descr="티라노사우루스 렉스">
            <a:extLst>
              <a:ext uri="{FF2B5EF4-FFF2-40B4-BE49-F238E27FC236}">
                <a16:creationId xmlns:a16="http://schemas.microsoft.com/office/drawing/2014/main" id="{C12FC71F-5F80-48E5-8C1B-0EF6EC69D8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224702" y="1210627"/>
            <a:ext cx="1874519" cy="1874519"/>
          </a:xfrm>
          <a:prstGeom prst="rect">
            <a:avLst/>
          </a:prstGeom>
        </p:spPr>
      </p:pic>
      <p:cxnSp>
        <p:nvCxnSpPr>
          <p:cNvPr id="87" name="Straight Connector 72">
            <a:extLst>
              <a:ext uri="{FF2B5EF4-FFF2-40B4-BE49-F238E27FC236}">
                <a16:creationId xmlns:a16="http://schemas.microsoft.com/office/drawing/2014/main" id="{CE409B10-42ED-47F9-9888-8FF97E39F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76728" y="5027185"/>
            <a:ext cx="864301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8" name="Picture 74">
            <a:extLst>
              <a:ext uri="{FF2B5EF4-FFF2-40B4-BE49-F238E27FC236}">
                <a16:creationId xmlns:a16="http://schemas.microsoft.com/office/drawing/2014/main" id="{33E91B64-6348-4B8B-BF37-ABA9E6EBA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9" name="Straight Connector 76">
            <a:extLst>
              <a:ext uri="{FF2B5EF4-FFF2-40B4-BE49-F238E27FC236}">
                <a16:creationId xmlns:a16="http://schemas.microsoft.com/office/drawing/2014/main" id="{D72C017E-EBCC-419F-AE92-D99A8EB28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실행 단추: 홈으로 이동 6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A3C9B86-4560-44AE-84A0-6164357051BC}"/>
              </a:ext>
            </a:extLst>
          </p:cNvPr>
          <p:cNvSpPr/>
          <p:nvPr/>
        </p:nvSpPr>
        <p:spPr>
          <a:xfrm>
            <a:off x="11258550" y="200025"/>
            <a:ext cx="604494" cy="60449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4396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감사합니다</a:t>
            </a:r>
            <a:r>
              <a:rPr lang="en-US" altLang="ko-KR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99776"/>
      </p:ext>
    </p:extLst>
  </p:cSld>
  <p:clrMapOvr>
    <a:masterClrMapping/>
  </p:clrMapOvr>
</p:sld>
</file>

<file path=ppt/theme/theme1.xml><?xml version="1.0" encoding="utf-8"?>
<a:theme xmlns:a="http://schemas.openxmlformats.org/drawingml/2006/main" name="갤러리">
  <a:themeElements>
    <a:clrScheme name="갤러리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갤러리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갤러리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86</Words>
  <Application>Microsoft Office PowerPoint</Application>
  <PresentationFormat>와이드스크린</PresentationFormat>
  <Paragraphs>20</Paragraphs>
  <Slides>7</Slides>
  <Notes>0</Notes>
  <HiddenSlides>0</HiddenSlides>
  <MMClips>2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Arial</vt:lpstr>
      <vt:lpstr>Gill Sans MT</vt:lpstr>
      <vt:lpstr>갤러리</vt:lpstr>
      <vt:lpstr>멀티미디어 삽입</vt:lpstr>
      <vt:lpstr>InDEX</vt:lpstr>
      <vt:lpstr>이미지 삽입하기</vt:lpstr>
      <vt:lpstr>오디오 삽입하기</vt:lpstr>
      <vt:lpstr>비디오 삽입하기</vt:lpstr>
      <vt:lpstr>아이콘 삽입하기</vt:lpstr>
      <vt:lpstr>감사합니다.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멀티미디어 삽입</dc:title>
  <dc:creator>kwonos@hanbit.co.kr</dc:creator>
  <cp:lastModifiedBy>kwonos@hanbit.co.kr</cp:lastModifiedBy>
  <cp:revision>6</cp:revision>
  <dcterms:created xsi:type="dcterms:W3CDTF">2020-11-11T03:23:30Z</dcterms:created>
  <dcterms:modified xsi:type="dcterms:W3CDTF">2020-11-11T05:13:47Z</dcterms:modified>
</cp:coreProperties>
</file>