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D61E047-558D-412E-A649-FEDD90420D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A78D9DE6-9D35-4DBE-98B0-FB6A801A84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C7D8661-FFD8-4661-9982-0D4540E8A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E42FF-3D1F-472F-BFA7-6372FA1066DE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36BFFA8-47AD-40D8-B219-B592DCFB0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E9E9F4A-C568-484B-8730-6A6B40C7D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B2B4-9435-46FC-9874-B5A6C076E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3538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F86B35-6BD4-42C2-9697-017A183964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F4FDEC-7E9F-4158-902A-EC47E88858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B34F2DE-4675-4632-9E01-54EA1D7E5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E42FF-3D1F-472F-BFA7-6372FA1066DE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EF51ED9-AD80-4B74-B182-944A37C65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CC67A59-84D2-43FC-8166-6A947E273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B2B4-9435-46FC-9874-B5A6C076E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6268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C788343-472E-4DCF-976B-87C7A97A68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B9CFFCA-C344-4C79-923D-CCD8F0557F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993DD1B-C49C-4F07-8356-5A76FACF29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E42FF-3D1F-472F-BFA7-6372FA1066DE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DC6A890-C45B-4629-9A29-BE61F8959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F58DA8B-D864-4DA5-BC14-06544B171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B2B4-9435-46FC-9874-B5A6C076E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243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AE89A04-DFB0-4713-B088-07E3C49F2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117A8C7-A48C-4F61-9A5A-F9B7E9E0A9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954F927-9BAC-4250-B74A-11F82666A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E42FF-3D1F-472F-BFA7-6372FA1066DE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0A9E30A-EC01-4C4C-AA8F-0B5A9BB23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73F9E9A-ECD0-4C8E-9517-36F235AC1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B2B4-9435-46FC-9874-B5A6C076E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2789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60B8541-490A-4164-A666-E3976F62F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C6A2AD5-7679-4DB5-9E41-3A100E2065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1CF87A5-61FD-425C-ADF5-78AFB0227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E42FF-3D1F-472F-BFA7-6372FA1066DE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8ED008E-7A5F-4F50-B5DC-28B671719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A074B51-D07C-477F-A4DF-A41BC5182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B2B4-9435-46FC-9874-B5A6C076E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549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94BD063-0187-4D36-97FC-A8E9E3A44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A1E9EDC-0760-47B8-A2B5-7E3EBF70AF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B71A294-6587-4BFA-91B7-482801A6BA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05B8839-6EC0-413C-B24F-D342A1B78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E42FF-3D1F-472F-BFA7-6372FA1066DE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E898590-EDFE-4F77-B6A2-BE838023B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3CD81DF-7FA3-4B73-8D0D-5F909F49F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B2B4-9435-46FC-9874-B5A6C076E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180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325769-BCA9-4A78-B701-659922372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156C259-CDE8-4AFA-B613-B829D5DE51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EB04443-3A32-44FF-9417-0F85796DA6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35508007-BC3E-45B1-A3D9-48DBD157C6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555F772F-BB44-414A-A6CF-7506A6C5CC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1B2F10A5-4612-4767-9129-7C0E9C365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E42FF-3D1F-472F-BFA7-6372FA1066DE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D314865C-1AAE-4A11-8B87-57994E329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3FD02089-3DEF-4B23-A1ED-CC638A790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B2B4-9435-46FC-9874-B5A6C076E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4068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32D219-31AD-408F-95A4-6FB8CD9EE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9595823-1423-4A89-9776-CA0AACA00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E42FF-3D1F-472F-BFA7-6372FA1066DE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2A7CB0B-44D3-4594-B92C-79147CC92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98E5A7F-7593-4887-96E0-20E582439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B2B4-9435-46FC-9874-B5A6C076E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4467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A0737CF3-B266-4A1C-97B4-F56839FBF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E42FF-3D1F-472F-BFA7-6372FA1066DE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950E852A-5940-4CBD-8F91-D3A0ED1D0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0C6A498-0550-4064-A68A-67917B6CB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B2B4-9435-46FC-9874-B5A6C076E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6863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50B461A-5913-4643-9693-C0931730C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D0DADDD-EAA0-44EF-9E5F-60AD0002EE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9CEDF91-C453-4158-BA16-132F90E0F9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BEDC5AC-101D-4516-94A9-AF0C8A02C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E42FF-3D1F-472F-BFA7-6372FA1066DE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987C469-20F4-435C-AEA9-F653F1E3A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6520362-D424-47AE-A805-7B38CF157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B2B4-9435-46FC-9874-B5A6C076E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6196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35068C4-C725-4ED6-A2B6-BF2F2BDCDC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A5733FF-80C1-4A86-A4C3-9A0BBDF87C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E838547-1448-4474-97A3-870DA65452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513BDD4-01CB-42BC-B37C-C412E1AEF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E42FF-3D1F-472F-BFA7-6372FA1066DE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0E770F7-9DAA-4943-9F2D-E515F3F65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8103415-15E4-4464-AB67-0A74F7357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B2B4-9435-46FC-9874-B5A6C076E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5165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555850C1-99E4-4B8C-93D3-56954B1FD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B7DC753-AC0A-4528-8590-625908538C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508CEB3-4311-430C-AA66-4BFA125190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E42FF-3D1F-472F-BFA7-6372FA1066DE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531B9B3-0F75-4001-9F88-B7A62DF0DF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C355E7E-DE64-49D2-8886-1779F1AE7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CAB2B4-9435-46FC-9874-B5A6C076E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1130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FB906FDD-78D7-459F-A3D3-AFAD570C0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ko-KR"/>
              <a:t>2</a:t>
            </a:r>
            <a:r>
              <a:rPr lang="ko-KR" altLang="en-US"/>
              <a:t>분기 판매 현황</a:t>
            </a:r>
          </a:p>
        </p:txBody>
      </p:sp>
      <p:graphicFrame>
        <p:nvGraphicFramePr>
          <p:cNvPr id="6" name="내용 개체 틀 5">
            <a:extLst>
              <a:ext uri="{FF2B5EF4-FFF2-40B4-BE49-F238E27FC236}">
                <a16:creationId xmlns:a16="http://schemas.microsoft.com/office/drawing/2014/main" id="{36785D16-70B0-495A-8FCB-16EEF05BDEE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0867656"/>
              </p:ext>
            </p:extLst>
          </p:nvPr>
        </p:nvGraphicFramePr>
        <p:xfrm>
          <a:off x="838200" y="1825624"/>
          <a:ext cx="10515600" cy="38893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2600">
                  <a:extLst>
                    <a:ext uri="{9D8B030D-6E8A-4147-A177-3AD203B41FA5}">
                      <a16:colId xmlns:a16="http://schemas.microsoft.com/office/drawing/2014/main" val="2090112608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3519723415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90388578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392562646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4102766798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3655563802"/>
                    </a:ext>
                  </a:extLst>
                </a:gridCol>
              </a:tblGrid>
              <a:tr h="77787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품목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4</a:t>
                      </a:r>
                      <a:r>
                        <a:rPr lang="ko-KR" altLang="en-US"/>
                        <a:t>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5</a:t>
                      </a:r>
                      <a:r>
                        <a:rPr lang="ko-KR" altLang="en-US"/>
                        <a:t>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6</a:t>
                      </a:r>
                      <a:r>
                        <a:rPr lang="ko-KR" altLang="en-US"/>
                        <a:t>월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합계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비고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82047613"/>
                  </a:ext>
                </a:extLst>
              </a:tr>
              <a:tr h="77787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노트북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12,300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11,014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15,389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38,703</a:t>
                      </a:r>
                      <a:endParaRPr lang="ko-KR" altLang="en-US"/>
                    </a:p>
                  </a:txBody>
                  <a:tcPr anchor="ctr"/>
                </a:tc>
                <a:tc rowSpan="4"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34887303"/>
                  </a:ext>
                </a:extLst>
              </a:tr>
              <a:tr h="77787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데스크탑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9,250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10,271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7,914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27,435</a:t>
                      </a:r>
                      <a:endParaRPr lang="ko-KR" altLang="en-US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4937006"/>
                  </a:ext>
                </a:extLst>
              </a:tr>
              <a:tr h="77787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프린터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1,211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3,216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2,331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6,578</a:t>
                      </a:r>
                      <a:endParaRPr lang="ko-KR" altLang="en-US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95482164"/>
                  </a:ext>
                </a:extLst>
              </a:tr>
              <a:tr h="777875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/>
                        <a:t>주변기기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21,000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18,432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18,657</a:t>
                      </a:r>
                      <a:endParaRPr lang="ko-KR" altLang="en-US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/>
                        <a:t>58,089</a:t>
                      </a:r>
                      <a:endParaRPr lang="ko-KR" altLang="en-US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 latinLnBrk="1"/>
                      <a:endParaRPr lang="ko-KR" alt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344379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75181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33</Words>
  <Application>Microsoft Office PowerPoint</Application>
  <PresentationFormat>와이드스크린</PresentationFormat>
  <Paragraphs>27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2분기 판매 현황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2분기 판매 현황</dc:title>
  <dc:creator>kwonos@hanbit.co.kr</dc:creator>
  <cp:lastModifiedBy>kwonos@hanbit.co.kr</cp:lastModifiedBy>
  <cp:revision>3</cp:revision>
  <dcterms:created xsi:type="dcterms:W3CDTF">2020-11-11T07:39:19Z</dcterms:created>
  <dcterms:modified xsi:type="dcterms:W3CDTF">2020-11-11T07:57:44Z</dcterms:modified>
</cp:coreProperties>
</file>