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2B9DAF-BB7A-4C08-9B53-F784A6F26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0E24F71-B746-4E46-9223-53786503A5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7AA57D-713E-445A-BD8D-B4F17AAFE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6C2EB1E-591F-4508-83D5-4B96FC96B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250023F-A07A-4E8B-8B20-98F51A52B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126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52DE11-87C9-40E6-930C-795A3642A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28CAD90-1F10-4DD2-B47A-C100392F68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B17B171-5547-4CB2-98D9-56C85D413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2235F6-D4A9-4C89-BC6B-2BC044A28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0F7A3C-2DA6-4B29-B6E0-7F8D1560A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58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732EA18-FF94-40B9-964E-D93CBCEDA5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6E6C148-7853-4193-92B7-C76FB33245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0F2D623-E128-4E7E-9D85-D006F7F71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7ACD85D-0456-46E7-B616-447C5D5D73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C8D4A77-C40E-47D2-BA6E-23CDB286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356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04D83C2-5B61-4843-8F7A-D3A63233C1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96FE1F-B024-45DF-A460-257E4A8EB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4789A60-70E5-432D-8B60-C846DE19F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4BBEF27-E9B2-49FC-957E-8DC578182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732D51-00DE-4CBD-804D-0E8C9CBDE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9727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15FD5BC-D8BC-49E6-A78D-DE9A84D72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75F7BC5-7F36-46DC-8C29-7749EC837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021B611-AC9F-44ED-B24B-D2B01958E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99CD710-E81E-4706-9053-1349E2626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CEC1AEC-6BDC-494C-BF6E-C3FF06892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6853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DE4E5B-CF6D-49F9-AA63-70C8A41AC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D641C08-3B32-43C0-A312-6D2965A997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9313E85-F9C0-4040-BB44-0AEBE9C719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9640BB-60BE-4414-826F-0CE517FDA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D7DB4EE-86D8-451E-B734-163236C99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A2D79AE-992C-47FE-8AD8-567F2D83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0502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712246-D885-41F1-9B7C-E7DBB2682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55AB55F-8EF5-4E7E-976D-A0748B852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1C62F69-8F5E-4179-8FFB-C620BFC44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B41AA67-DEB9-4DC0-AB40-618E3E6A21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51CC91E-FA0C-4C41-8092-21A289C718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71D609EA-B8DD-4E09-912B-F17901FA8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2E225F6-8BD8-407F-9751-4C4A12380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0BEFA9F-5150-447D-85BF-1E8475AD6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698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ECF68E-0DAE-4CC6-B956-B97D5B4BC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4E1A5D4-42AA-42C3-9244-230B0B0EA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F427414-0D73-4928-8D48-FD5C74C94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3D00D80-5E49-4313-BDB2-88AB9350E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888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95D7F79-461F-416B-AC75-7039DF5DC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D42D7CC-F27D-41ED-A83B-7062A618E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6202AE-8DAE-49AB-AA77-3742BB9B7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56817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31FD78-CF38-4D48-8A79-60F1BDE01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4F68465-3287-44C8-8FEF-2579077CA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96DBDD8-D2CC-4A36-8191-B91A1E2E3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3264AD4-D8F5-4293-ADC2-FD61F6506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14CDE31-517F-4D63-91EE-7FC92E3A2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6A70854-A5F1-4D2E-9E33-1EF398EDC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681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005BE4-C0A6-4765-8D99-F141A5FE7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1DD5573-A117-4B6F-B302-DACE790983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C3DA05F-3B6A-4C1C-856D-F63266FA46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603BAF2-6C63-4DB8-B214-493A2615A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940930-3A6C-4856-BFF7-8294DF180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2D8E4FC-557E-4E0E-B2FD-0FF440DB7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904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7BF46F7-6855-4EC9-B01B-1D6F828C9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B84E01-16BE-43E3-97A3-7C846A9A0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3AA4FD-14D4-4E98-B419-686E176487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61DC3-4226-44B6-B7DB-2BE9A1C8B0F5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249EC04-9ACA-482A-9636-4D4238BEC7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B0F3B-CF26-47E0-84ED-51D9A7B565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2D9DB-A347-40B5-8FA2-BD6660FD6FC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0771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7DCB826-06EB-42AE-B2E2-898E722691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430327" cy="2387600"/>
          </a:xfrm>
        </p:spPr>
        <p:txBody>
          <a:bodyPr/>
          <a:lstStyle/>
          <a:p>
            <a:r>
              <a:rPr lang="ko-KR" altLang="en-US" b="1" spc="-150" dirty="0">
                <a:latin typeface="굴림" panose="020B0600000101010101" pitchFamily="50" charset="-127"/>
                <a:ea typeface="굴림" panose="020B0600000101010101" pitchFamily="50" charset="-127"/>
              </a:rPr>
              <a:t>빅데이터 활용 기본 테크닉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CA93875-B21C-47F4-B844-BBB0A2A1D321}"/>
              </a:ext>
            </a:extLst>
          </p:cNvPr>
          <p:cNvSpPr txBox="1"/>
          <p:nvPr/>
        </p:nvSpPr>
        <p:spPr>
          <a:xfrm>
            <a:off x="591126" y="526473"/>
            <a:ext cx="3990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latin typeface="돋움" panose="020B0600000101010101" pitchFamily="50" charset="-127"/>
                <a:ea typeface="돋움" panose="020B0600000101010101" pitchFamily="50" charset="-127"/>
              </a:rPr>
              <a:t>데이터의 가치와 미래</a:t>
            </a:r>
          </a:p>
        </p:txBody>
      </p:sp>
    </p:spTree>
    <p:extLst>
      <p:ext uri="{BB962C8B-B14F-4D97-AF65-F5344CB8AC3E}">
        <p14:creationId xmlns:p14="http://schemas.microsoft.com/office/powerpoint/2010/main" val="2695850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EEF947-FCE8-4C9B-B6A8-02AC34DA2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빅데이터 활용 기본 테크닉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944E68-B332-4B75-A3CB-1D3C4377C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/>
              <a:t>감정분석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/>
              <a:t>기계학습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 err="1"/>
              <a:t>사회관계망분석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/>
              <a:t>연관규칙 학습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/>
              <a:t>유형분석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/>
              <a:t>유전자 알고리즘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r>
              <a:rPr lang="ko-KR" altLang="en-US" dirty="0"/>
              <a:t>회귀분석</a:t>
            </a:r>
            <a:endParaRPr lang="en-US" altLang="ko-KR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ü"/>
            </a:pPr>
            <a:endParaRPr lang="en-US" altLang="ko-KR" dirty="0"/>
          </a:p>
          <a:p>
            <a:pPr>
              <a:buClr>
                <a:schemeClr val="tx1"/>
              </a:buClr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68122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EEF947-FCE8-4C9B-B6A8-02AC34DA2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빅데이터 활용 기본 테크닉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A944E68-B332-4B75-A3CB-1D3C4377CA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/>
              <a:t>감정분석</a:t>
            </a:r>
            <a:endParaRPr lang="en-US" altLang="ko-KR" dirty="0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/>
              <a:t>기계학습</a:t>
            </a:r>
            <a:endParaRPr lang="en-US" altLang="ko-KR" dirty="0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 err="1"/>
              <a:t>사회관계망분석</a:t>
            </a:r>
            <a:endParaRPr lang="en-US" altLang="ko-KR" dirty="0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/>
              <a:t>연관규칙 학습</a:t>
            </a:r>
            <a:endParaRPr lang="en-US" altLang="ko-KR" dirty="0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/>
              <a:t>유형분석</a:t>
            </a:r>
            <a:endParaRPr lang="en-US" altLang="ko-KR" dirty="0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/>
              <a:t>유전자 알고리즘</a:t>
            </a:r>
            <a:endParaRPr lang="en-US" altLang="ko-KR" dirty="0"/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/>
              <a:t>회귀분석</a:t>
            </a:r>
            <a:endParaRPr lang="en-US" altLang="ko-KR" dirty="0"/>
          </a:p>
          <a:p>
            <a:pPr marL="0" indent="0">
              <a:buClr>
                <a:srgbClr val="FF0000"/>
              </a:buClr>
              <a:buNone/>
            </a:pPr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421166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4E6DFD-E351-40C3-AEC7-6EF7CA246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ko-KR" altLang="en-US" dirty="0"/>
              <a:t>빅데이터의 기본 </a:t>
            </a:r>
            <a:r>
              <a:rPr lang="en-US" altLang="ko-KR" dirty="0"/>
              <a:t>3</a:t>
            </a:r>
            <a:r>
              <a:rPr lang="ko-KR" altLang="en-US" dirty="0"/>
              <a:t>요소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E75C46-B9A6-40CA-8142-E523AF4182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dirty="0"/>
              <a:t>데이터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단순한 객체로부터 조사</a:t>
            </a:r>
            <a:r>
              <a:rPr lang="en-US" altLang="ko-KR" dirty="0"/>
              <a:t>, </a:t>
            </a:r>
            <a:r>
              <a:rPr lang="ko-KR" altLang="en-US" dirty="0"/>
              <a:t>검사</a:t>
            </a:r>
            <a:r>
              <a:rPr lang="en-US" altLang="ko-KR" dirty="0"/>
              <a:t>, </a:t>
            </a:r>
            <a:r>
              <a:rPr lang="ko-KR" altLang="en-US" dirty="0"/>
              <a:t>측정을 통해 수집 및 축적된 것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en-US" dirty="0"/>
              <a:t>기술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수집된 대용량의 데이터를 빠르게 처리하기 위한 알고리즘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en-US" dirty="0"/>
              <a:t>인력</a:t>
            </a:r>
            <a:endParaRPr lang="en-US" altLang="ko-KR" dirty="0"/>
          </a:p>
          <a:p>
            <a:pPr lvl="1">
              <a:lnSpc>
                <a:spcPct val="150000"/>
              </a:lnSpc>
            </a:pPr>
            <a:r>
              <a:rPr lang="ko-KR" altLang="en-US" dirty="0"/>
              <a:t>빅데이터를 처리하기 위한 데이터 </a:t>
            </a:r>
            <a:r>
              <a:rPr lang="ko-KR" altLang="en-US" dirty="0" err="1"/>
              <a:t>사이언티스트와</a:t>
            </a:r>
            <a:r>
              <a:rPr lang="ko-KR" altLang="en-US" dirty="0"/>
              <a:t> </a:t>
            </a:r>
            <a:r>
              <a:rPr lang="ko-KR" altLang="en-US" dirty="0" err="1"/>
              <a:t>알고리즈미스트</a:t>
            </a:r>
            <a:endParaRPr lang="en-US" altLang="ko-KR" dirty="0"/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13836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</TotalTime>
  <Words>67</Words>
  <Application>Microsoft Office PowerPoint</Application>
  <PresentationFormat>와이드스크린</PresentationFormat>
  <Paragraphs>25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0" baseType="lpstr">
      <vt:lpstr>굴림</vt:lpstr>
      <vt:lpstr>돋움</vt:lpstr>
      <vt:lpstr>맑은 고딕</vt:lpstr>
      <vt:lpstr>Arial</vt:lpstr>
      <vt:lpstr>Wingdings</vt:lpstr>
      <vt:lpstr>Office 테마</vt:lpstr>
      <vt:lpstr>빅데이터 활용 기본 테크닉</vt:lpstr>
      <vt:lpstr>빅데이터 활용 기본 테크닉 방법</vt:lpstr>
      <vt:lpstr>빅데이터 활용 기본 테크닉 방법</vt:lpstr>
      <vt:lpstr>빅데이터의 기본 3요소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빅데이터</dc:title>
  <dc:creator>bbcc aa</dc:creator>
  <cp:lastModifiedBy>hyeran kim</cp:lastModifiedBy>
  <cp:revision>16</cp:revision>
  <dcterms:created xsi:type="dcterms:W3CDTF">2020-09-14T15:14:35Z</dcterms:created>
  <dcterms:modified xsi:type="dcterms:W3CDTF">2021-05-09T09:49:22Z</dcterms:modified>
</cp:coreProperties>
</file>