
<file path=[Content_Types].xml><?xml version="1.0" encoding="utf-8"?>
<Types xmlns="http://schemas.openxmlformats.org/package/2006/content-types">
  <Default Extension="png" ContentType="image/png"/>
  <Default Extension="vtt" ContentType="text/vtt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1" r:id="rId6"/>
    <p:sldId id="279" r:id="rId7"/>
    <p:sldId id="281" r:id="rId8"/>
    <p:sldId id="280" r:id="rId9"/>
    <p:sldId id="257" r:id="rId10"/>
    <p:sldId id="275" r:id="rId11"/>
    <p:sldId id="276" r:id="rId12"/>
    <p:sldId id="282" r:id="rId13"/>
  </p:sldIdLst>
  <p:sldSz cx="12192000" cy="6858000"/>
  <p:notesSz cx="6858000" cy="9144000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41" autoAdjust="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615A47-BAB8-40E2-A1ED-9E90A072AC00}" type="datetime1">
              <a:rPr lang="ko-KR" altLang="en-US" smtClean="0">
                <a:latin typeface="+mj-ea"/>
                <a:ea typeface="+mj-ea"/>
              </a:rPr>
              <a:t>2020-11-13</a:t>
            </a:fld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ko-KR" smtClean="0">
                <a:latin typeface="+mj-ea"/>
                <a:ea typeface="+mj-ea"/>
              </a:rPr>
              <a:t>‹#›</a:t>
            </a:fld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C06A2C1-A9EB-4898-A387-106DFED4BED0}" type="datetime1">
              <a:rPr lang="ko-KR" altLang="en-US" smtClean="0"/>
              <a:pPr/>
              <a:t>2020-11-13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26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761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530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0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604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06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0530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슬라이드 쇼 모드에서 화살표를 선택하여 링크를 방문하세요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1" name="wind.wav"/>
          </p:stSnd>
        </p:sndAc>
      </p:transition>
    </mc:Choice>
    <mc:Fallback>
      <p:transition spd="slow" advTm="5000">
        <p:fade/>
        <p:sndAc>
          <p:stSnd loop="1">
            <p:snd r:embed="rId1" name="wind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EBB724D-71E1-4DCA-86A7-3E42B461DE10}" type="datetime1">
              <a:rPr lang="ko-KR" altLang="en-US" smtClean="0"/>
              <a:t>2020-11-13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1" name="wind.wav"/>
          </p:stSnd>
        </p:sndAc>
      </p:transition>
    </mc:Choice>
    <mc:Fallback>
      <p:transition spd="slow" advTm="5000">
        <p:fade/>
        <p:sndAc>
          <p:stSnd loop="1">
            <p:snd r:embed="rId1" name="wind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1" name="wind.wav"/>
          </p:stSnd>
        </p:sndAc>
      </p:transition>
    </mc:Choice>
    <mc:Fallback>
      <p:transition spd="slow" advTm="5000">
        <p:fade/>
        <p:sndAc>
          <p:stSnd loop="1">
            <p:snd r:embed="rId1" name="wind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64DCE5A-71AA-4BD9-B96E-5BE2121D3AB0}" type="datetime1">
              <a:rPr lang="ko-KR" altLang="en-US" smtClean="0"/>
              <a:t>2020-11-13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5" name="wind.wav"/>
          </p:stSnd>
        </p:sndAc>
      </p:transition>
    </mc:Choice>
    <mc:Fallback>
      <p:transition spd="slow" advTm="5000">
        <p:fade/>
        <p:sndAc>
          <p:stSnd loop="1">
            <p:snd r:embed="rId5" name="wind.wav"/>
          </p:stSnd>
        </p:sndAc>
      </p:transition>
    </mc:Fallback>
  </mc:AlternateContent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0" indent="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228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1430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6002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0574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17/04/relationships/track" Target="../media/track1.vtt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1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hyperlink" Target="https://support.office.com/ko-kr/article/windows%ec%9a%a9-powerpoint-%ea%b5%90%ec%9c%a1-40e8c930-cb0b-40d8-82c4-bd53d3398787?redirectSourcePath=%252farticle%252fb89770f1-deb1-4a19-94ef-342aa15a4689&amp;omkt=ko-KR&amp;ui=ko-KR&amp;rs=ko-KR&amp;ad=KR" TargetMode="External"/><Relationship Id="rId4" Type="http://schemas.openxmlformats.org/officeDocument/2006/relationships/hyperlink" Target="http://go.microsoft.com/fwlink/?LinkId=61717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부제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ko-KR" altLang="en-US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altLang="ko-KR" sz="2400" dirty="0">
                <a:solidFill>
                  <a:schemeClr val="bg1"/>
                </a:solidFill>
              </a:rPr>
              <a:t>5</a:t>
            </a:r>
            <a:r>
              <a:rPr lang="ko-KR" altLang="en-US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그림 3" descr="PowerPoint 로고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13915" cy="640080"/>
          </a:xfrm>
        </p:spPr>
        <p:txBody>
          <a:bodyPr rtlCol="0">
            <a:noAutofit/>
          </a:bodyPr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디자이너를 사용하여 메시지를 시각적으로 표현</a:t>
            </a:r>
          </a:p>
        </p:txBody>
      </p:sp>
      <p:pic>
        <p:nvPicPr>
          <p:cNvPr id="5" name="그림 4" descr="다양한 디자인 옵션이 표시된 디자인 아이디어 창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963333" y="1385113"/>
            <a:ext cx="8525932" cy="4577621"/>
          </a:xfrm>
          <a:prstGeom prst="rect">
            <a:avLst/>
          </a:prstGeom>
        </p:spPr>
      </p:pic>
      <p:sp>
        <p:nvSpPr>
          <p:cNvPr id="38" name="내용 개체 틀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 Designer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는 슬라이드의 콘텐츠를 바탕으로 프레젠테이션을 위한 전문적인 디자인 제안을 제공합니다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디자이너는 구독 사용자에게만 제공되는 기능입니다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 365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구독 중이라면 다음 슬라이드에서 새 프레젠테이션에서 디자이너를 사용하는 방법을 확인해 보세요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 Designer</a:t>
            </a:r>
            <a:r>
              <a:rPr lang="ko-KR" altLang="en-US" dirty="0">
                <a:cs typeface="Segoe UI Light" panose="020B0502040204020203" pitchFamily="34" charset="0"/>
              </a:rPr>
              <a:t>를 사용하는 방법</a:t>
            </a:r>
          </a:p>
        </p:txBody>
      </p:sp>
      <p:sp>
        <p:nvSpPr>
          <p:cNvPr id="25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작동 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18" name="그룹 17" descr="1단계를 나타내는 숫자 1이 표시된 작은 원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타원 18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텍스트 상자 19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1" name="내용 개체 틀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파일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새로 만들기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프레젠테이션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으로 이동하여 새 프레젠테이션을 만듭니다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grpSp>
        <p:nvGrpSpPr>
          <p:cNvPr id="33" name="그룹 32" descr="2단계를 나타내는 숫자 2가 표시된 작은 원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6" name="내용 개체 틀 17"/>
          <p:cNvSpPr txBox="1">
            <a:spLocks/>
          </p:cNvSpPr>
          <p:nvPr/>
        </p:nvSpPr>
        <p:spPr>
          <a:xfrm>
            <a:off x="1056513" y="2844450"/>
            <a:ext cx="4504252" cy="123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첫 번째 슬라이드에서 다음과 같이 그림을 추가합니다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또는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온라인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 이동하여 그림을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</a:b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그림을 추가하려면 온라인 상태여야 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9" name="그림 28" descr="그림 삽입 옵션이 표시된 삽입 탭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907526" y="1455791"/>
            <a:ext cx="2740429" cy="1592728"/>
          </a:xfrm>
          <a:prstGeom prst="rect">
            <a:avLst/>
          </a:prstGeom>
        </p:spPr>
      </p:pic>
      <p:grpSp>
        <p:nvGrpSpPr>
          <p:cNvPr id="22" name="그룹 21" descr="3단계를 나타내는 숫자 3이 표시된 작은 원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타원 2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텍스트 상자 29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2" name="내용 개체 틀 17"/>
          <p:cNvSpPr txBox="1">
            <a:spLocks/>
          </p:cNvSpPr>
          <p:nvPr/>
        </p:nvSpPr>
        <p:spPr>
          <a:xfrm>
            <a:off x="1056513" y="4236460"/>
            <a:ext cx="4595257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디자인 아이디어를 켤지 묻는 메시지가 표시되면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 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시작하기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pic>
        <p:nvPicPr>
          <p:cNvPr id="23" name="그림 22" descr="디자인 아이디어 제공을 위한 사용자 확인을 묻는 디자인 아이디어 대화 상자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693033" y="3067244"/>
            <a:ext cx="2900886" cy="3506681"/>
          </a:xfrm>
          <a:prstGeom prst="rect">
            <a:avLst/>
          </a:prstGeom>
        </p:spPr>
      </p:pic>
      <p:grpSp>
        <p:nvGrpSpPr>
          <p:cNvPr id="37" name="그룹 36" descr="4단계를 나타내는 숫자 4가 표시된 작은 원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타원 37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텍스트 상자 38" descr="숫자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4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0" name="내용 개체 틀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디자인 아이디어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작업창에서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마음에 드는 디자인을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endParaRPr lang="ko-KR" altLang="en-US" dirty="0">
              <a:cs typeface="Segoe UI Light" panose="020B0502040204020203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프레젠테이션에서 부드러운 애니메이션과 개체 이동을 만듭니다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두 개의 유사한 슬라이드를 사용하여 애니메이션을 수행하지만 한 슬라이드에서 동작이 발생하는 것처럼 관중에게 보입니다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오른쪽에 있는 비디오를 </a:t>
            </a:r>
            <a:r>
              <a:rPr lang="ko-KR" altLang="en-US" sz="1200" b="1" dirty="0">
                <a:solidFill>
                  <a:srgbClr val="D24726"/>
                </a:solidFill>
                <a:cs typeface="Segoe UI" panose="020B0502040204020203" pitchFamily="34" charset="0"/>
              </a:rPr>
              <a:t>재생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하면 간단한 예를 볼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구독 사용자에게만 제공되는 기능입니다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Office 365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를 구독 중이라면 다음 슬라이드의 단계에 따라 직접 시도할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Segoe UI" panose="020B0502040204020203" pitchFamily="34" charset="0"/>
            </a:endParaRPr>
          </a:p>
        </p:txBody>
      </p:sp>
      <p:pic>
        <p:nvPicPr>
          <p:cNvPr id="7" name="모핑 비디오" descr="바로 가기 키 Alt+P를 사용하여 재생하거나 일시 중지할 수 있는 모핑 기능의 예가 표시된 비디오">
            <a:hlinkClick r:id="" action="ppaction://media"/>
            <a:extLst>
              <a:ext uri="{FF2B5EF4-FFF2-40B4-BE49-F238E27FC236}">
                <a16:creationId xmlns:a16="http://schemas.microsoft.com/office/drawing/2014/main" id="{9F029C1A-F15A-44BF-996A-1F59B3110D78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D80394A-61EE-4513-90D2-E9A3DA581656}" label="caption" lang="" r:embed="rId6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418759" y="1540565"/>
            <a:ext cx="6110288" cy="3438525"/>
          </a:xfrm>
        </p:spPr>
      </p:pic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5" name="wind.wav"/>
          </p:stSnd>
        </p:sndAc>
      </p:transition>
    </mc:Choice>
    <mc:Fallback>
      <p:transition spd="slow" advTm="5000">
        <p:fade/>
        <p:sndAc>
          <p:stSnd loop="1">
            <p:snd r:embed="rId5" name="wind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r>
              <a:rPr lang="ko-KR" altLang="en-US" dirty="0"/>
              <a:t> 설정하기</a:t>
            </a:r>
          </a:p>
        </p:txBody>
      </p:sp>
      <p:sp>
        <p:nvSpPr>
          <p:cNvPr id="30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두 가지 간단한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행성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직접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 descr="1단계를 나타내는 숫자 1이 표시된 작은 원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타원 1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텍스트 상자 14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내용 개체 틀 17"/>
          <p:cNvSpPr txBox="1">
            <a:spLocks/>
          </p:cNvSpPr>
          <p:nvPr/>
        </p:nvSpPr>
        <p:spPr>
          <a:xfrm>
            <a:off x="1066040" y="1958188"/>
            <a:ext cx="2486328" cy="1070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다음과 같이 이 슬라이드를 복제합니다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슬라이드 축소판 그림을 마우스 오른쪽 단추로 클릭하고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복제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그림 1" descr="슬라이드 복제 옵션이 표시된 슬라이드 축소판 그림의 상황에 맞는 메뉴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045391" y="1411101"/>
            <a:ext cx="1402147" cy="1803887"/>
          </a:xfrm>
          <a:prstGeom prst="rect">
            <a:avLst/>
          </a:prstGeom>
        </p:spPr>
      </p:pic>
      <p:grpSp>
        <p:nvGrpSpPr>
          <p:cNvPr id="18" name="그룹 17" descr="2단계를 나타내는 숫자 2가 표시된 작은 원"/>
          <p:cNvGrpSpPr/>
          <p:nvPr/>
        </p:nvGrpSpPr>
        <p:grpSpPr bwMode="blackWhite">
          <a:xfrm>
            <a:off x="558723" y="3047659"/>
            <a:ext cx="558179" cy="409838"/>
            <a:chOff x="6953426" y="711274"/>
            <a:chExt cx="558179" cy="409838"/>
          </a:xfrm>
        </p:grpSpPr>
        <p:sp>
          <p:nvSpPr>
            <p:cNvPr id="23" name="타원 22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텍스트 상자 23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내용 개체 틀 17"/>
          <p:cNvSpPr txBox="1">
            <a:spLocks/>
          </p:cNvSpPr>
          <p:nvPr/>
        </p:nvSpPr>
        <p:spPr>
          <a:xfrm>
            <a:off x="1066038" y="3087852"/>
            <a:ext cx="2651153" cy="117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똑같은 두 개의 슬라이드 중 두 번째 슬라이드에서 오른쪽 도형의 이동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크기나 색을 바꾼 다음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전환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이동합니다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그림 5" descr="모핑 전환이 표시된 전환 탭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84500" y="3106341"/>
            <a:ext cx="2467551" cy="1185923"/>
          </a:xfrm>
          <a:prstGeom prst="rect">
            <a:avLst/>
          </a:prstGeom>
        </p:spPr>
      </p:pic>
      <p:grpSp>
        <p:nvGrpSpPr>
          <p:cNvPr id="26" name="그룹 25" descr="3단계를 나타내는 숫자 3이 표시된 작은 원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타원 2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텍스트 상자 27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두 개의 슬라이드 중 첫 번째 슬라이드로 돌아가서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 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단추를 누르고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재생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눌러 원이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모핑되는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모습을 확인하세요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그림 4" descr="슬라이드 쇼 단추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837079" y="4388622"/>
            <a:ext cx="2134319" cy="887083"/>
          </a:xfrm>
          <a:prstGeom prst="rect">
            <a:avLst/>
          </a:prstGeom>
        </p:spPr>
      </p:pic>
      <p:sp>
        <p:nvSpPr>
          <p:cNvPr id="17" name="내용 개체 틀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효과 옵션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에서 더 많은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옵션을 확인할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cxnSp>
        <p:nvCxnSpPr>
          <p:cNvPr id="20" name="직선 연결선(S) 19" descr="모핑 텍스트와 이미지를 구분하는 옅은 회색 선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 descr="큰 파란색 원 안의 작은 옅은 파란색 원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타원 10" descr="큰 어두운 파란색 원 안의 작은 옅은 파란색 원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ko-KR" altLang="en-US" dirty="0">
                <a:cs typeface="Segoe UI Light" panose="020B0502040204020203" pitchFamily="34" charset="0"/>
              </a:rPr>
              <a:t>실시간으로 공동 작업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프레젠테이션이 공유된 다른 사용자가 나와 동시에 작업하는 것을 확인할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작동 방법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1" name="그림 10" descr="프레젠테이션을 작업 중인 사용자 수를 나타내는 공유 아이콘 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61984" y="2425111"/>
            <a:ext cx="3262550" cy="1475659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리본에서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공유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선택하거나 바로 가기 키 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Alt-ZS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사용하여 함께 작업할 사용자를 초대합니다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(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또는 파일을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클라우드에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저장합니다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).</a:t>
            </a:r>
          </a:p>
        </p:txBody>
      </p:sp>
      <p:pic>
        <p:nvPicPr>
          <p:cNvPr id="9" name="그림 8" descr="슬라이드를 작업 중인 사용자를 나타내는 표식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61352" y="2434307"/>
            <a:ext cx="3841692" cy="2512927"/>
          </a:xfrm>
          <a:prstGeom prst="rect">
            <a:avLst/>
          </a:prstGeom>
        </p:spPr>
      </p:pic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다른 사용자가 프레젠테이션을 작업 중인 경우 표식으로 어느 사용자가 어느 슬라이드에서</a:t>
            </a:r>
          </a:p>
        </p:txBody>
      </p:sp>
      <p:pic>
        <p:nvPicPr>
          <p:cNvPr id="12" name="그림 11" descr="편집 중인 슬라이드의 부분을 나타내는 표식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275875" y="2350394"/>
            <a:ext cx="2810870" cy="2305344"/>
          </a:xfrm>
          <a:prstGeom prst="rect">
            <a:avLst/>
          </a:prstGeom>
        </p:spPr>
      </p:pic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어느 부분을 편집하고 있는지 알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입력 상자 기능을 완벽하게 활용하기</a:t>
            </a:r>
          </a:p>
        </p:txBody>
      </p:sp>
      <p:sp>
        <p:nvSpPr>
          <p:cNvPr id="38" name="내용 개체 틀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필요한 경우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'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어떤 작업을 원하시나요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?'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상자를 통해 적절한 명령을 찾을 수 있으므로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시간을 절약하고 작업에 집중할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grpSp>
        <p:nvGrpSpPr>
          <p:cNvPr id="4" name="그룹 3" descr="1단계를 나타내는 숫자 1이 표시된 작은 원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타원 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" name="텍스트 상자 2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오른쪽의 </a:t>
            </a:r>
            <a:r>
              <a:rPr lang="ko-KR" altLang="en-US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로봇 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sp>
        <p:nvSpPr>
          <p:cNvPr id="25" name="텍스트 상자 16" descr="선택해 보세요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:ma14="http://schemas.microsoft.com/office/mac/drawingml/2011/main" xmlns="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alt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ko-KR" altLang="en-US" sz="1200" b="1" kern="1400" dirty="0">
              <a:solidFill>
                <a:srgbClr val="D24726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4" name="그림 23" descr="구부러진 화살표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그림 22" descr="로봇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그룹 18" descr="2단계를 나타내는 숫자 2가 표시된 작은 원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타원 1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텍스트 상자 20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내용 개체 틀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?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애니메이션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이라고 입력하고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애니메이션 추가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pic>
        <p:nvPicPr>
          <p:cNvPr id="5" name="그림 4" descr="입력 상자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665551" y="3410945"/>
            <a:ext cx="2106152" cy="220832"/>
          </a:xfrm>
          <a:prstGeom prst="rect">
            <a:avLst/>
          </a:prstGeom>
        </p:spPr>
      </p:pic>
      <p:grpSp>
        <p:nvGrpSpPr>
          <p:cNvPr id="31" name="그룹 30" descr="3단계를 나타내는 숫자 3이 표시된 작은 원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타원 3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텍스트 상자 32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내용 개체 틀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확대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/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축소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와 같은 애니메이션 효과를 선택하고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효과를 확인합니다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7" name="그림 6" descr="확대/축소 옵션이 표시된 애니메이션 탭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슬라이드를 종료하지 않고 탐색</a:t>
            </a:r>
          </a:p>
        </p:txBody>
      </p:sp>
      <p:sp>
        <p:nvSpPr>
          <p:cNvPr id="16" name="내용 개체 틀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스마트 조회를 통해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 직접 리서치가 표시됩니다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그림 17" descr="스마트 조회 기능을 보여 주는 그림 3개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94408" y="2145058"/>
            <a:ext cx="11129521" cy="3197087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 가구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문구에서 </a:t>
            </a:r>
            <a:r>
              <a:rPr lang="ko-KR" altLang="en-US" b="1" i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단어를 마우스 오른쪽 단추로 클릭합니다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스마트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조회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선택하면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Microsoft Office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앱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 아닌 문구의 맥락에 맞는 결과가 표시되는 것을 볼 수 있습니다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srgbClr val="D247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재미 삼아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단계의 </a:t>
            </a:r>
            <a:r>
              <a:rPr lang="en-US" altLang="ko-KR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단어를 마우스 오른쪽 단추로 클릭하여 스마트 조회를 다시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  <a:p>
            <a:pPr marL="0" indent="0" rtl="0">
              <a:spcAft>
                <a:spcPts val="2000"/>
              </a:spcAft>
              <a:buNone/>
            </a:pP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521207" y="1536192"/>
            <a:ext cx="8338707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</a:t>
            </a:r>
            <a:r>
              <a:rPr lang="ko-KR" altLang="en-US" dirty="0">
                <a:cs typeface="Segoe UI Light" panose="020B0502040204020203" pitchFamily="34" charset="0"/>
              </a:rPr>
              <a:t>에 대한 추가 질문이 있으신가요</a:t>
            </a:r>
            <a:r>
              <a:rPr lang="en-US" altLang="ko-KR" dirty="0">
                <a:cs typeface="Segoe UI Light" panose="020B0502040204020203" pitchFamily="34" charset="0"/>
              </a:rPr>
              <a:t>?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?</a:t>
            </a:r>
            <a:r>
              <a:rPr lang="en-US" altLang="ko-KR" sz="2000" dirty="0">
                <a:solidFill>
                  <a:srgbClr val="D24726"/>
                </a:solidFill>
                <a:cs typeface="Segoe UI Semibold" panose="020B0702040204020203" pitchFamily="34" charset="0"/>
              </a:rPr>
              <a:t>                </a:t>
            </a:r>
            <a:r>
              <a:rPr lang="ko-KR" altLang="en-US" sz="2000" dirty="0">
                <a:cs typeface="Segoe UI Light" panose="020B0502040204020203" pitchFamily="34" charset="0"/>
              </a:rPr>
              <a:t>단추를 선택하고 원하는 작업을 입력합니다</a:t>
            </a:r>
            <a:r>
              <a:rPr lang="en-US" altLang="ko-KR" sz="2000" dirty="0">
                <a:cs typeface="Segoe UI Light" panose="020B0502040204020203" pitchFamily="34" charset="0"/>
              </a:rPr>
              <a:t>.</a:t>
            </a:r>
            <a:br>
              <a:rPr lang="ko-KR" altLang="en-US" sz="2000" dirty="0">
                <a:cs typeface="Segoe UI Light" panose="020B0502040204020203" pitchFamily="34" charset="0"/>
              </a:rPr>
            </a:b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en-US" altLang="ko-KR" sz="2000" u="sng" dirty="0">
                <a:cs typeface="Segoe UI Light" panose="020B0502040204020203" pitchFamily="34" charset="0"/>
                <a:hlinkClick r:id="rId4" tooltip="PowerPoint 팀 블로그 방문"/>
              </a:rPr>
              <a:t>PowerPoint </a:t>
            </a:r>
            <a:r>
              <a:rPr lang="ko-KR" altLang="en-US" sz="2000" u="sng" dirty="0">
                <a:cs typeface="Segoe UI Light" panose="020B0502040204020203" pitchFamily="34" charset="0"/>
                <a:hlinkClick r:id="rId4" tooltip="PowerPoint 팀 블로그 방문"/>
              </a:rPr>
              <a:t>팀 블로그 방문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ko-KR" altLang="en-US" sz="2000" dirty="0">
                <a:cs typeface="Segoe UI Light" panose="020B0502040204020203" pitchFamily="34" charset="0"/>
                <a:hlinkClick r:id="rId5" tooltip="무료 PowerPoint 교육으로 이동"/>
              </a:rPr>
              <a:t>무료 </a:t>
            </a:r>
            <a:r>
              <a:rPr lang="en-US" altLang="ko-KR" sz="2000" dirty="0">
                <a:cs typeface="Segoe UI Light" panose="020B0502040204020203" pitchFamily="34" charset="0"/>
                <a:hlinkClick r:id="rId5" tooltip="무료 PowerPoint 교육으로 이동"/>
              </a:rPr>
              <a:t>PowerPoint </a:t>
            </a:r>
            <a:r>
              <a:rPr lang="ko-KR" altLang="en-US" sz="2000" dirty="0">
                <a:cs typeface="Segoe UI Light" panose="020B0502040204020203" pitchFamily="34" charset="0"/>
                <a:hlinkClick r:id="rId5" tooltip="무료 PowerPoint 교육으로 이동"/>
              </a:rPr>
              <a:t>교육으로 이동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ko-KR" altLang="en-US" sz="2000" dirty="0">
              <a:cs typeface="Segoe UI Light" panose="020B0502040204020203" pitchFamily="34" charset="0"/>
            </a:endParaRPr>
          </a:p>
        </p:txBody>
      </p:sp>
      <p:pic>
        <p:nvPicPr>
          <p:cNvPr id="2" name="그림 1" descr="입력 상자 단추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509613" y="2350333"/>
            <a:ext cx="1268511" cy="1189747"/>
          </a:xfrm>
          <a:prstGeom prst="rect">
            <a:avLst/>
          </a:prstGeom>
        </p:spPr>
      </p:pic>
      <p:pic>
        <p:nvPicPr>
          <p:cNvPr id="11" name="그림 10" descr="입력 상자 제안"/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8408066" y="3212846"/>
            <a:ext cx="2476156" cy="1390718"/>
          </a:xfrm>
          <a:prstGeom prst="rect">
            <a:avLst/>
          </a:prstGeom>
        </p:spPr>
      </p:pic>
      <p:pic>
        <p:nvPicPr>
          <p:cNvPr id="8" name="그림 7" descr="PowerPoint 팀 블로그로 연결되는 하이퍼링크가 적용된 오른쪽을 향하는 화살표. PowerPoint 팀 블로그를 방문하려면 이미지를 선택하세요. ">
            <a:hlinkClick r:id="rId4" tooltip="PowerPoint 팀 블로그를 방문하려면 여기를 클릭하세요.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3566804"/>
            <a:ext cx="661940" cy="661940"/>
          </a:xfrm>
          <a:prstGeom prst="rect">
            <a:avLst/>
          </a:prstGeom>
        </p:spPr>
      </p:pic>
      <p:pic>
        <p:nvPicPr>
          <p:cNvPr id="7" name="그림 6" descr="무료 PowerPoint 교육으로 연결되는 하이퍼링크가 적용된 오른쪽 화살표. 무료 PowerPoint 교육에 액세스하려면 이미지를 선택하세요.">
            <a:hlinkClick r:id="rId5" tooltip="무료 PowerPoint 교육으로 이동하려면 여기를 클릭하세요.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4252716"/>
            <a:ext cx="661940" cy="661940"/>
          </a:xfrm>
          <a:prstGeom prst="rect">
            <a:avLst/>
          </a:prstGeom>
        </p:spPr>
      </p:pic>
      <p:sp>
        <p:nvSpPr>
          <p:cNvPr id="9" name="텍스트 상자 8"/>
          <p:cNvSpPr txBox="1"/>
          <p:nvPr/>
        </p:nvSpPr>
        <p:spPr>
          <a:xfrm>
            <a:off x="541611" y="5178750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 Light" panose="020B0502040204020203" pitchFamily="34" charset="0"/>
              </a:rPr>
              <a:t>슬라이드 쇼 모드에서 화살표 선택</a:t>
            </a: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5000">
        <p14:shred pattern="rectangle"/>
        <p:sndAc>
          <p:stSnd loop="1">
            <p:snd r:embed="rId3" name="wind.wav"/>
          </p:stSnd>
        </p:sndAc>
      </p:transition>
    </mc:Choice>
    <mc:Fallback>
      <p:transition spd="slow" advTm="5000">
        <p:fade/>
        <p:sndAc>
          <p:stSnd loop="1">
            <p:snd r:embed="rId3" name="wind.wav"/>
          </p:stSnd>
        </p:sndAc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47_TF10001108.potx" id="{3F4D466F-2E95-485C-97A8-7A840C6B88CE}" vid="{A086733F-FFD1-4E69-9A0E-40414DC78DC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50072C5-DDE0-4258-BA7A-4D4B80DFA632}">
  <ds:schemaRefs>
    <ds:schemaRef ds:uri="http://www.w3.org/XML/1998/namespace"/>
    <ds:schemaRef ds:uri="http://purl.org/dc/terms/"/>
    <ds:schemaRef ds:uri="http://purl.org/dc/elements/1.1/"/>
    <ds:schemaRef ds:uri="71af3243-3dd4-4a8d-8c0d-dd76da1f02a5"/>
    <ds:schemaRef ds:uri="http://purl.org/dc/dcmitype/"/>
    <ds:schemaRef ds:uri="http://schemas.microsoft.com/office/2006/documentManagement/types"/>
    <ds:schemaRef ds:uri="16c05727-aa75-4e4a-9b5f-8a80a1165891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2016 시작</Template>
  <TotalTime>0</TotalTime>
  <Words>495</Words>
  <Application>Microsoft Office PowerPoint</Application>
  <PresentationFormat>와이드스크린</PresentationFormat>
  <Paragraphs>68</Paragraphs>
  <Slides>9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Segoe UI</vt:lpstr>
      <vt:lpstr>Segoe UI Light</vt:lpstr>
      <vt:lpstr>Segoe UI Semibold</vt:lpstr>
      <vt:lpstr>Times New Roman</vt:lpstr>
      <vt:lpstr>WelcomeDoc</vt:lpstr>
      <vt:lpstr>PowerPoint 시작</vt:lpstr>
      <vt:lpstr>디자이너를 사용하여 메시지를 시각적으로 표현</vt:lpstr>
      <vt:lpstr>PowerPoint Designer를 사용하는 방법</vt:lpstr>
      <vt:lpstr>모핑</vt:lpstr>
      <vt:lpstr>모핑 설정하기</vt:lpstr>
      <vt:lpstr>실시간으로 공동 작업</vt:lpstr>
      <vt:lpstr>입력 상자 기능을 완벽하게 활용하기</vt:lpstr>
      <vt:lpstr>슬라이드를 종료하지 않고 탐색</vt:lpstr>
      <vt:lpstr>PowerPoint에 대한 추가 질문이 있으신가요?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2020-11-13T09:41:10Z</dcterms:created>
  <dcterms:modified xsi:type="dcterms:W3CDTF">2020-11-13T10:50:54Z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