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40D8EE-7C5D-4137-93A4-638D430932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4F9DB455-72A3-4831-969D-20F811D33E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3145450-2155-4707-B483-32D3668D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E48F00B-ABEA-4641-BFD6-18AF1EA39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A768633-A4A9-4CD8-854B-E90F61AA3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8151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B8E0875-DCB0-483A-9B2E-33D9FCFEDB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659024D-AA49-4D95-9C5F-4CD6B7B137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0958B79-A19E-4B96-A73A-CDA415FE0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2821BEE-4C45-4A63-98BF-0A34DFE21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6DB2974-CFB4-4D68-AE15-6A00B6051D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0015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5A6F5A28-02F3-4FBB-A444-AB7EA03E3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7CAB2122-2A09-48BF-A23E-5BA418625A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529B0C1-241A-4140-ACE4-7CCB9F476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256B28-7FD7-4519-AA97-72232EEF3C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A443A46-47A8-48D6-B20E-64F6B40F4D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2021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1BD05CF-989C-4B91-B3E6-C4478B1666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EE44B9-0613-441F-840F-7ABFEFF3EA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1C369A8-77EE-427E-A32A-A96621A69F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949B68C-7868-4FE3-A1C5-96635DFE73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4252809-3360-4F27-BB96-6C948CF9E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286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BD4719B-189C-40D5-8A42-BD36CDD7A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C714A12-6559-4301-8F34-77C2F9559B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AE31BC1-9DD3-4667-8A3B-1226665E1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CA7B225-F185-4107-86C5-CFF16400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8FD24C3-E87D-415E-817A-834965C8B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716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3A67846-8EAA-4D1B-92A6-1D885349A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05A8F87-67C6-48C3-94E9-96EB13D2B4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E2ADB69-5C99-4BA2-874D-8D0F8C2345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422A5B0-B208-424F-BE05-43A3A4B5C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3ACC6FF-3C93-4BDB-89E5-34B78C5F6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F54664F-CAAE-48B8-8E5A-0174ADAD8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86824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E565FA-0EF9-48DC-9E25-66EF9084F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999ADB6-0BB7-4082-A5CF-99A668E3FB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18D083F-2031-4085-A307-8AF0F6F58C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53B5FEF-B175-4959-82D9-9D6B615E6C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6DC2201-2621-45B6-B6DC-793CEB3452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BBCF9FF2-C55A-47AF-864B-7E5603EFCF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9ED5000-8EB1-4B3A-82C8-D19DE21E2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15EC6000-4FA5-45D3-B312-3E0256384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9679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281C61-F47C-46B3-B76B-B615947A5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DEFDEC6-7449-40BB-89FF-49DE48E61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DB10455-898E-49D4-A2C2-48F1E5F46F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4E43F9B-21E0-49A9-9AC3-FBA302445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0216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FB96DBA-C612-4BC9-ADE6-E3AAFEE0C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8EDA9ED-AB90-4488-91F6-D631233A68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BFB30DC-1CAF-407A-82E0-B2DA780C5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4480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14BCFC-6C33-4598-8380-4E7F10DFE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49695A-C56D-4B2F-A998-8A35EC3A0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FA663F7-877B-4031-90CC-8D0D4DCD6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D6D8614-02D8-43B8-AB19-97D561CFC1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E77C334-B523-4CDB-BF18-89F2268B1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618D4E0-26EC-43B7-ADA0-1BB60761A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65769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27B1C54-97BC-4D9D-999B-051C8B1974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BCF572C8-E57C-454D-B1E9-359DAC2E27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FDB0121-C900-43CE-8A19-4AA534283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7BD1A20-74FF-4569-BCBC-B3F68DFAF0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B024D01-9675-49B5-B49F-3113A96CF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DD40068-691E-4702-ABEB-D87CFB64FD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5813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0AE5C76-87E7-44DE-AB07-D70ACCBB2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7944E66-EB90-46CB-907E-5F323C8668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8DCC18C-B050-4816-8FFF-0247016D30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0D005-394E-4AFC-B22D-06ED86EEADC6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6E8330C-07AC-4DE8-A28C-EFC5B9B9D5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8DF5AE3-3B68-4BDE-A603-10AF128B18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1454F8-7B8C-471C-9994-B3B5B965B55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92225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그룹 47">
            <a:extLst>
              <a:ext uri="{FF2B5EF4-FFF2-40B4-BE49-F238E27FC236}">
                <a16:creationId xmlns:a16="http://schemas.microsoft.com/office/drawing/2014/main" id="{B5443B67-A572-40F1-BB6D-6026AA9D244F}"/>
              </a:ext>
            </a:extLst>
          </p:cNvPr>
          <p:cNvGrpSpPr/>
          <p:nvPr/>
        </p:nvGrpSpPr>
        <p:grpSpPr>
          <a:xfrm>
            <a:off x="2909446" y="2010263"/>
            <a:ext cx="4909627" cy="3058418"/>
            <a:chOff x="2909446" y="2010263"/>
            <a:chExt cx="4909627" cy="3058418"/>
          </a:xfrm>
        </p:grpSpPr>
        <p:sp>
          <p:nvSpPr>
            <p:cNvPr id="35" name="자유형: 도형 34">
              <a:extLst>
                <a:ext uri="{FF2B5EF4-FFF2-40B4-BE49-F238E27FC236}">
                  <a16:creationId xmlns:a16="http://schemas.microsoft.com/office/drawing/2014/main" id="{2FCD7692-FAB6-4F8B-826C-D9DE22DA6B4F}"/>
                </a:ext>
              </a:extLst>
            </p:cNvPr>
            <p:cNvSpPr/>
            <p:nvPr/>
          </p:nvSpPr>
          <p:spPr>
            <a:xfrm>
              <a:off x="2909446" y="2998540"/>
              <a:ext cx="2324398" cy="2038945"/>
            </a:xfrm>
            <a:custGeom>
              <a:avLst/>
              <a:gdLst>
                <a:gd name="connsiteX0" fmla="*/ 1191190 w 2324397"/>
                <a:gd name="connsiteY0" fmla="*/ 1246038 h 2038945"/>
                <a:gd name="connsiteX1" fmla="*/ 840899 w 2324397"/>
                <a:gd name="connsiteY1" fmla="*/ 1370821 h 2038945"/>
                <a:gd name="connsiteX2" fmla="*/ 857211 w 2324397"/>
                <a:gd name="connsiteY2" fmla="*/ 1049891 h 2038945"/>
                <a:gd name="connsiteX3" fmla="*/ 925719 w 2324397"/>
                <a:gd name="connsiteY3" fmla="*/ 1049891 h 2038945"/>
                <a:gd name="connsiteX4" fmla="*/ 1109632 w 2324397"/>
                <a:gd name="connsiteY4" fmla="*/ 865978 h 2038945"/>
                <a:gd name="connsiteX5" fmla="*/ 1109632 w 2324397"/>
                <a:gd name="connsiteY5" fmla="*/ 756691 h 2038945"/>
                <a:gd name="connsiteX6" fmla="*/ 1033506 w 2324397"/>
                <a:gd name="connsiteY6" fmla="*/ 691314 h 2038945"/>
                <a:gd name="connsiteX7" fmla="*/ 968130 w 2324397"/>
                <a:gd name="connsiteY7" fmla="*/ 756691 h 2038945"/>
                <a:gd name="connsiteX8" fmla="*/ 968130 w 2324397"/>
                <a:gd name="connsiteY8" fmla="*/ 865978 h 2038945"/>
                <a:gd name="connsiteX9" fmla="*/ 927351 w 2324397"/>
                <a:gd name="connsiteY9" fmla="*/ 906757 h 2038945"/>
                <a:gd name="connsiteX10" fmla="*/ 864959 w 2324397"/>
                <a:gd name="connsiteY10" fmla="*/ 906757 h 2038945"/>
                <a:gd name="connsiteX11" fmla="*/ 869037 w 2324397"/>
                <a:gd name="connsiteY11" fmla="*/ 750982 h 2038945"/>
                <a:gd name="connsiteX12" fmla="*/ 838453 w 2324397"/>
                <a:gd name="connsiteY12" fmla="*/ 213516 h 2038945"/>
                <a:gd name="connsiteX13" fmla="*/ 755875 w 2324397"/>
                <a:gd name="connsiteY13" fmla="*/ 130939 h 2038945"/>
                <a:gd name="connsiteX14" fmla="*/ 673298 w 2324397"/>
                <a:gd name="connsiteY14" fmla="*/ 213516 h 2038945"/>
                <a:gd name="connsiteX15" fmla="*/ 642714 w 2324397"/>
                <a:gd name="connsiteY15" fmla="*/ 736709 h 2038945"/>
                <a:gd name="connsiteX16" fmla="*/ 601935 w 2324397"/>
                <a:gd name="connsiteY16" fmla="*/ 736709 h 2038945"/>
                <a:gd name="connsiteX17" fmla="*/ 561156 w 2324397"/>
                <a:gd name="connsiteY17" fmla="*/ 695930 h 2038945"/>
                <a:gd name="connsiteX18" fmla="*/ 561156 w 2324397"/>
                <a:gd name="connsiteY18" fmla="*/ 512017 h 2038945"/>
                <a:gd name="connsiteX19" fmla="*/ 488773 w 2324397"/>
                <a:gd name="connsiteY19" fmla="*/ 439635 h 2038945"/>
                <a:gd name="connsiteX20" fmla="*/ 416391 w 2324397"/>
                <a:gd name="connsiteY20" fmla="*/ 512017 h 2038945"/>
                <a:gd name="connsiteX21" fmla="*/ 416391 w 2324397"/>
                <a:gd name="connsiteY21" fmla="*/ 696746 h 2038945"/>
                <a:gd name="connsiteX22" fmla="*/ 600304 w 2324397"/>
                <a:gd name="connsiteY22" fmla="*/ 879028 h 2038945"/>
                <a:gd name="connsiteX23" fmla="*/ 645976 w 2324397"/>
                <a:gd name="connsiteY23" fmla="*/ 879028 h 2038945"/>
                <a:gd name="connsiteX24" fmla="*/ 674929 w 2324397"/>
                <a:gd name="connsiteY24" fmla="*/ 1475623 h 2038945"/>
                <a:gd name="connsiteX25" fmla="*/ 130939 w 2324397"/>
                <a:gd name="connsiteY25" fmla="*/ 1939279 h 2038945"/>
                <a:gd name="connsiteX26" fmla="*/ 2214333 w 2324397"/>
                <a:gd name="connsiteY26" fmla="*/ 1939279 h 2038945"/>
                <a:gd name="connsiteX27" fmla="*/ 1191190 w 2324397"/>
                <a:gd name="connsiteY27" fmla="*/ 1246038 h 2038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24397" h="2038945">
                  <a:moveTo>
                    <a:pt x="1191190" y="1246038"/>
                  </a:moveTo>
                  <a:cubicBezTo>
                    <a:pt x="1085981" y="1250931"/>
                    <a:pt x="964052" y="1300681"/>
                    <a:pt x="840899" y="1370821"/>
                  </a:cubicBezTo>
                  <a:cubicBezTo>
                    <a:pt x="845385" y="1266835"/>
                    <a:pt x="851502" y="1137566"/>
                    <a:pt x="857211" y="1049891"/>
                  </a:cubicBezTo>
                  <a:lnTo>
                    <a:pt x="925719" y="1049891"/>
                  </a:lnTo>
                  <a:cubicBezTo>
                    <a:pt x="1027198" y="1049667"/>
                    <a:pt x="1109408" y="967457"/>
                    <a:pt x="1109632" y="865978"/>
                  </a:cubicBezTo>
                  <a:lnTo>
                    <a:pt x="1109632" y="756691"/>
                  </a:lnTo>
                  <a:cubicBezTo>
                    <a:pt x="1106664" y="717617"/>
                    <a:pt x="1072581" y="688346"/>
                    <a:pt x="1033506" y="691314"/>
                  </a:cubicBezTo>
                  <a:cubicBezTo>
                    <a:pt x="998559" y="693969"/>
                    <a:pt x="970784" y="721743"/>
                    <a:pt x="968130" y="756691"/>
                  </a:cubicBezTo>
                  <a:lnTo>
                    <a:pt x="968130" y="865978"/>
                  </a:lnTo>
                  <a:cubicBezTo>
                    <a:pt x="968130" y="888501"/>
                    <a:pt x="949873" y="906757"/>
                    <a:pt x="927351" y="906757"/>
                  </a:cubicBezTo>
                  <a:lnTo>
                    <a:pt x="864959" y="906757"/>
                  </a:lnTo>
                  <a:cubicBezTo>
                    <a:pt x="867406" y="848851"/>
                    <a:pt x="869037" y="794615"/>
                    <a:pt x="869037" y="750982"/>
                  </a:cubicBezTo>
                  <a:cubicBezTo>
                    <a:pt x="869037" y="547087"/>
                    <a:pt x="838453" y="213516"/>
                    <a:pt x="838453" y="213516"/>
                  </a:cubicBezTo>
                  <a:cubicBezTo>
                    <a:pt x="838453" y="167909"/>
                    <a:pt x="801482" y="130939"/>
                    <a:pt x="755875" y="130939"/>
                  </a:cubicBezTo>
                  <a:cubicBezTo>
                    <a:pt x="710268" y="130939"/>
                    <a:pt x="673298" y="167909"/>
                    <a:pt x="673298" y="213516"/>
                  </a:cubicBezTo>
                  <a:cubicBezTo>
                    <a:pt x="673298" y="213516"/>
                    <a:pt x="643937" y="531184"/>
                    <a:pt x="642714" y="736709"/>
                  </a:cubicBezTo>
                  <a:lnTo>
                    <a:pt x="601935" y="736709"/>
                  </a:lnTo>
                  <a:cubicBezTo>
                    <a:pt x="579413" y="736709"/>
                    <a:pt x="561156" y="718453"/>
                    <a:pt x="561156" y="695930"/>
                  </a:cubicBezTo>
                  <a:lnTo>
                    <a:pt x="561156" y="512017"/>
                  </a:lnTo>
                  <a:cubicBezTo>
                    <a:pt x="561156" y="472042"/>
                    <a:pt x="528749" y="439635"/>
                    <a:pt x="488773" y="439635"/>
                  </a:cubicBezTo>
                  <a:cubicBezTo>
                    <a:pt x="448798" y="439635"/>
                    <a:pt x="416391" y="472042"/>
                    <a:pt x="416391" y="512017"/>
                  </a:cubicBezTo>
                  <a:lnTo>
                    <a:pt x="416391" y="696746"/>
                  </a:lnTo>
                  <a:cubicBezTo>
                    <a:pt x="417288" y="797682"/>
                    <a:pt x="499364" y="879032"/>
                    <a:pt x="600304" y="879028"/>
                  </a:cubicBezTo>
                  <a:lnTo>
                    <a:pt x="645976" y="879028"/>
                  </a:lnTo>
                  <a:cubicBezTo>
                    <a:pt x="652501" y="1042143"/>
                    <a:pt x="668405" y="1344723"/>
                    <a:pt x="674929" y="1475623"/>
                  </a:cubicBezTo>
                  <a:cubicBezTo>
                    <a:pt x="481152" y="1614944"/>
                    <a:pt x="299205" y="1770026"/>
                    <a:pt x="130939" y="1939279"/>
                  </a:cubicBezTo>
                  <a:lnTo>
                    <a:pt x="2214333" y="1939279"/>
                  </a:lnTo>
                  <a:cubicBezTo>
                    <a:pt x="2214333" y="1939279"/>
                    <a:pt x="1521907" y="1230134"/>
                    <a:pt x="1191190" y="1246038"/>
                  </a:cubicBez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5">
              <a:extLst>
                <a:ext uri="{FF2B5EF4-FFF2-40B4-BE49-F238E27FC236}">
                  <a16:creationId xmlns:a16="http://schemas.microsoft.com/office/drawing/2014/main" id="{47BB0A4F-9FDB-4BE3-A928-B315FB49732A}"/>
                </a:ext>
              </a:extLst>
            </p:cNvPr>
            <p:cNvSpPr/>
            <p:nvPr/>
          </p:nvSpPr>
          <p:spPr>
            <a:xfrm>
              <a:off x="5861685" y="2010263"/>
              <a:ext cx="1957388" cy="3058418"/>
            </a:xfrm>
            <a:custGeom>
              <a:avLst/>
              <a:gdLst>
                <a:gd name="connsiteX0" fmla="*/ 1519258 w 1957387"/>
                <a:gd name="connsiteY0" fmla="*/ 2685737 h 3058417"/>
                <a:gd name="connsiteX1" fmla="*/ 1541686 w 1957387"/>
                <a:gd name="connsiteY1" fmla="*/ 2378672 h 3058417"/>
                <a:gd name="connsiteX2" fmla="*/ 1577164 w 1957387"/>
                <a:gd name="connsiteY2" fmla="*/ 2378672 h 3058417"/>
                <a:gd name="connsiteX3" fmla="*/ 1719074 w 1957387"/>
                <a:gd name="connsiteY3" fmla="*/ 2254296 h 3058417"/>
                <a:gd name="connsiteX4" fmla="*/ 1719074 w 1957387"/>
                <a:gd name="connsiteY4" fmla="*/ 2054072 h 3058417"/>
                <a:gd name="connsiteX5" fmla="*/ 1657743 w 1957387"/>
                <a:gd name="connsiteY5" fmla="*/ 2006116 h 3058417"/>
                <a:gd name="connsiteX6" fmla="*/ 1609787 w 1957387"/>
                <a:gd name="connsiteY6" fmla="*/ 2054072 h 3058417"/>
                <a:gd name="connsiteX7" fmla="*/ 1609787 w 1957387"/>
                <a:gd name="connsiteY7" fmla="*/ 2254296 h 3058417"/>
                <a:gd name="connsiteX8" fmla="*/ 1577164 w 1957387"/>
                <a:gd name="connsiteY8" fmla="*/ 2283249 h 3058417"/>
                <a:gd name="connsiteX9" fmla="*/ 1544133 w 1957387"/>
                <a:gd name="connsiteY9" fmla="*/ 2283249 h 3058417"/>
                <a:gd name="connsiteX10" fmla="*/ 1520481 w 1957387"/>
                <a:gd name="connsiteY10" fmla="*/ 1929696 h 3058417"/>
                <a:gd name="connsiteX11" fmla="*/ 1451556 w 1957387"/>
                <a:gd name="connsiteY11" fmla="*/ 1870983 h 3058417"/>
                <a:gd name="connsiteX12" fmla="*/ 1392843 w 1957387"/>
                <a:gd name="connsiteY12" fmla="*/ 1929696 h 3058417"/>
                <a:gd name="connsiteX13" fmla="*/ 1396513 w 1957387"/>
                <a:gd name="connsiteY13" fmla="*/ 2609480 h 3058417"/>
                <a:gd name="connsiteX14" fmla="*/ 950799 w 1957387"/>
                <a:gd name="connsiteY14" fmla="*/ 2383973 h 3058417"/>
                <a:gd name="connsiteX15" fmla="*/ 1005443 w 1957387"/>
                <a:gd name="connsiteY15" fmla="*/ 1536180 h 3058417"/>
                <a:gd name="connsiteX16" fmla="*/ 1090671 w 1957387"/>
                <a:gd name="connsiteY16" fmla="*/ 1536180 h 3058417"/>
                <a:gd name="connsiteX17" fmla="*/ 1436884 w 1957387"/>
                <a:gd name="connsiteY17" fmla="*/ 1189967 h 3058417"/>
                <a:gd name="connsiteX18" fmla="*/ 1436884 w 1957387"/>
                <a:gd name="connsiteY18" fmla="*/ 630480 h 3058417"/>
                <a:gd name="connsiteX19" fmla="*/ 1296368 w 1957387"/>
                <a:gd name="connsiteY19" fmla="*/ 504710 h 3058417"/>
                <a:gd name="connsiteX20" fmla="*/ 1170598 w 1957387"/>
                <a:gd name="connsiteY20" fmla="*/ 630480 h 3058417"/>
                <a:gd name="connsiteX21" fmla="*/ 1170598 w 1957387"/>
                <a:gd name="connsiteY21" fmla="*/ 1189967 h 3058417"/>
                <a:gd name="connsiteX22" fmla="*/ 1089040 w 1957387"/>
                <a:gd name="connsiteY22" fmla="*/ 1271525 h 3058417"/>
                <a:gd name="connsiteX23" fmla="*/ 1007482 w 1957387"/>
                <a:gd name="connsiteY23" fmla="*/ 1271525 h 3058417"/>
                <a:gd name="connsiteX24" fmla="*/ 949984 w 1957387"/>
                <a:gd name="connsiteY24" fmla="*/ 286306 h 3058417"/>
                <a:gd name="connsiteX25" fmla="*/ 794616 w 1957387"/>
                <a:gd name="connsiteY25" fmla="*/ 130939 h 3058417"/>
                <a:gd name="connsiteX26" fmla="*/ 639249 w 1957387"/>
                <a:gd name="connsiteY26" fmla="*/ 286306 h 3058417"/>
                <a:gd name="connsiteX27" fmla="*/ 585013 w 1957387"/>
                <a:gd name="connsiteY27" fmla="*/ 1296400 h 3058417"/>
                <a:gd name="connsiteX28" fmla="*/ 593168 w 1957387"/>
                <a:gd name="connsiteY28" fmla="*/ 1589600 h 3058417"/>
                <a:gd name="connsiteX29" fmla="*/ 478988 w 1957387"/>
                <a:gd name="connsiteY29" fmla="*/ 1589600 h 3058417"/>
                <a:gd name="connsiteX30" fmla="*/ 397430 w 1957387"/>
                <a:gd name="connsiteY30" fmla="*/ 1508042 h 3058417"/>
                <a:gd name="connsiteX31" fmla="*/ 397430 w 1957387"/>
                <a:gd name="connsiteY31" fmla="*/ 1163461 h 3058417"/>
                <a:gd name="connsiteX32" fmla="*/ 271659 w 1957387"/>
                <a:gd name="connsiteY32" fmla="*/ 1022945 h 3058417"/>
                <a:gd name="connsiteX33" fmla="*/ 131144 w 1957387"/>
                <a:gd name="connsiteY33" fmla="*/ 1148719 h 3058417"/>
                <a:gd name="connsiteX34" fmla="*/ 131144 w 1957387"/>
                <a:gd name="connsiteY34" fmla="*/ 1163461 h 3058417"/>
                <a:gd name="connsiteX35" fmla="*/ 131144 w 1957387"/>
                <a:gd name="connsiteY35" fmla="*/ 1509673 h 3058417"/>
                <a:gd name="connsiteX36" fmla="*/ 478168 w 1957387"/>
                <a:gd name="connsiteY36" fmla="*/ 1855886 h 3058417"/>
                <a:gd name="connsiteX37" fmla="*/ 478988 w 1957387"/>
                <a:gd name="connsiteY37" fmla="*/ 1855886 h 3058417"/>
                <a:gd name="connsiteX38" fmla="*/ 608257 w 1957387"/>
                <a:gd name="connsiteY38" fmla="*/ 1855886 h 3058417"/>
                <a:gd name="connsiteX39" fmla="*/ 641288 w 1957387"/>
                <a:gd name="connsiteY39" fmla="*/ 2328514 h 3058417"/>
                <a:gd name="connsiteX40" fmla="*/ 348087 w 1957387"/>
                <a:gd name="connsiteY40" fmla="*/ 2455336 h 3058417"/>
                <a:gd name="connsiteX41" fmla="*/ 773819 w 1957387"/>
                <a:gd name="connsiteY41" fmla="*/ 2841920 h 3058417"/>
                <a:gd name="connsiteX42" fmla="*/ 857416 w 1957387"/>
                <a:gd name="connsiteY42" fmla="*/ 2927556 h 3058417"/>
                <a:gd name="connsiteX43" fmla="*/ 1836110 w 1957387"/>
                <a:gd name="connsiteY43" fmla="*/ 2927556 h 3058417"/>
                <a:gd name="connsiteX44" fmla="*/ 1519258 w 1957387"/>
                <a:gd name="connsiteY44" fmla="*/ 2685737 h 3058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1957387" h="3058417">
                  <a:moveTo>
                    <a:pt x="1519258" y="2685737"/>
                  </a:moveTo>
                  <a:cubicBezTo>
                    <a:pt x="1524559" y="2628647"/>
                    <a:pt x="1536793" y="2489591"/>
                    <a:pt x="1541686" y="2378672"/>
                  </a:cubicBezTo>
                  <a:lnTo>
                    <a:pt x="1577164" y="2378672"/>
                  </a:lnTo>
                  <a:cubicBezTo>
                    <a:pt x="1650557" y="2383104"/>
                    <a:pt x="1713842" y="2327637"/>
                    <a:pt x="1719074" y="2254296"/>
                  </a:cubicBezTo>
                  <a:lnTo>
                    <a:pt x="1719074" y="2054072"/>
                  </a:lnTo>
                  <a:cubicBezTo>
                    <a:pt x="1715379" y="2023891"/>
                    <a:pt x="1687919" y="2002421"/>
                    <a:pt x="1657743" y="2006116"/>
                  </a:cubicBezTo>
                  <a:cubicBezTo>
                    <a:pt x="1632639" y="2009191"/>
                    <a:pt x="1612861" y="2028968"/>
                    <a:pt x="1609787" y="2054072"/>
                  </a:cubicBezTo>
                  <a:lnTo>
                    <a:pt x="1609787" y="2254296"/>
                  </a:lnTo>
                  <a:cubicBezTo>
                    <a:pt x="1608694" y="2271260"/>
                    <a:pt x="1594140" y="2284179"/>
                    <a:pt x="1577164" y="2283249"/>
                  </a:cubicBezTo>
                  <a:lnTo>
                    <a:pt x="1544133" y="2283249"/>
                  </a:lnTo>
                  <a:cubicBezTo>
                    <a:pt x="1544133" y="2144193"/>
                    <a:pt x="1520481" y="1929696"/>
                    <a:pt x="1520481" y="1929696"/>
                  </a:cubicBezTo>
                  <a:cubicBezTo>
                    <a:pt x="1517663" y="1894451"/>
                    <a:pt x="1486802" y="1868165"/>
                    <a:pt x="1451556" y="1870983"/>
                  </a:cubicBezTo>
                  <a:cubicBezTo>
                    <a:pt x="1420226" y="1873491"/>
                    <a:pt x="1395351" y="1898366"/>
                    <a:pt x="1392843" y="1929696"/>
                  </a:cubicBezTo>
                  <a:lnTo>
                    <a:pt x="1396513" y="2609480"/>
                  </a:lnTo>
                  <a:cubicBezTo>
                    <a:pt x="1254664" y="2521700"/>
                    <a:pt x="1105547" y="2446255"/>
                    <a:pt x="950799" y="2383973"/>
                  </a:cubicBezTo>
                  <a:cubicBezTo>
                    <a:pt x="964257" y="2218411"/>
                    <a:pt x="991578" y="1839167"/>
                    <a:pt x="1005443" y="1536180"/>
                  </a:cubicBezTo>
                  <a:lnTo>
                    <a:pt x="1090671" y="1536180"/>
                  </a:lnTo>
                  <a:cubicBezTo>
                    <a:pt x="1281786" y="1535955"/>
                    <a:pt x="1436660" y="1381081"/>
                    <a:pt x="1436884" y="1189967"/>
                  </a:cubicBezTo>
                  <a:lnTo>
                    <a:pt x="1436884" y="630480"/>
                  </a:lnTo>
                  <a:cubicBezTo>
                    <a:pt x="1432814" y="556948"/>
                    <a:pt x="1369901" y="500636"/>
                    <a:pt x="1296368" y="504710"/>
                  </a:cubicBezTo>
                  <a:cubicBezTo>
                    <a:pt x="1228524" y="508466"/>
                    <a:pt x="1174354" y="562636"/>
                    <a:pt x="1170598" y="630480"/>
                  </a:cubicBezTo>
                  <a:lnTo>
                    <a:pt x="1170598" y="1189967"/>
                  </a:lnTo>
                  <a:cubicBezTo>
                    <a:pt x="1170598" y="1235011"/>
                    <a:pt x="1134084" y="1271525"/>
                    <a:pt x="1089040" y="1271525"/>
                  </a:cubicBezTo>
                  <a:lnTo>
                    <a:pt x="1007482" y="1271525"/>
                  </a:lnTo>
                  <a:cubicBezTo>
                    <a:pt x="1005036" y="883717"/>
                    <a:pt x="949984" y="286306"/>
                    <a:pt x="949984" y="286306"/>
                  </a:cubicBezTo>
                  <a:cubicBezTo>
                    <a:pt x="949984" y="200499"/>
                    <a:pt x="880423" y="130939"/>
                    <a:pt x="794616" y="130939"/>
                  </a:cubicBezTo>
                  <a:cubicBezTo>
                    <a:pt x="708809" y="130939"/>
                    <a:pt x="639249" y="200499"/>
                    <a:pt x="639249" y="286306"/>
                  </a:cubicBezTo>
                  <a:cubicBezTo>
                    <a:pt x="639249" y="286306"/>
                    <a:pt x="585013" y="910223"/>
                    <a:pt x="585013" y="1296400"/>
                  </a:cubicBezTo>
                  <a:cubicBezTo>
                    <a:pt x="585013" y="1377958"/>
                    <a:pt x="588275" y="1480313"/>
                    <a:pt x="593168" y="1589600"/>
                  </a:cubicBezTo>
                  <a:lnTo>
                    <a:pt x="478988" y="1589600"/>
                  </a:lnTo>
                  <a:cubicBezTo>
                    <a:pt x="433943" y="1589600"/>
                    <a:pt x="397430" y="1553087"/>
                    <a:pt x="397430" y="1508042"/>
                  </a:cubicBezTo>
                  <a:lnTo>
                    <a:pt x="397430" y="1163461"/>
                  </a:lnTo>
                  <a:cubicBezTo>
                    <a:pt x="401499" y="1089928"/>
                    <a:pt x="345192" y="1027018"/>
                    <a:pt x="271659" y="1022945"/>
                  </a:cubicBezTo>
                  <a:cubicBezTo>
                    <a:pt x="198127" y="1018875"/>
                    <a:pt x="135213" y="1075186"/>
                    <a:pt x="131144" y="1148719"/>
                  </a:cubicBezTo>
                  <a:cubicBezTo>
                    <a:pt x="130870" y="1153629"/>
                    <a:pt x="130870" y="1158551"/>
                    <a:pt x="131144" y="1163461"/>
                  </a:cubicBezTo>
                  <a:lnTo>
                    <a:pt x="131144" y="1509673"/>
                  </a:lnTo>
                  <a:cubicBezTo>
                    <a:pt x="131368" y="1701106"/>
                    <a:pt x="286735" y="1856111"/>
                    <a:pt x="478168" y="1855886"/>
                  </a:cubicBezTo>
                  <a:cubicBezTo>
                    <a:pt x="478441" y="1855886"/>
                    <a:pt x="478714" y="1855886"/>
                    <a:pt x="478988" y="1855886"/>
                  </a:cubicBezTo>
                  <a:lnTo>
                    <a:pt x="608257" y="1855886"/>
                  </a:lnTo>
                  <a:cubicBezTo>
                    <a:pt x="619267" y="2037352"/>
                    <a:pt x="632316" y="2212294"/>
                    <a:pt x="641288" y="2328514"/>
                  </a:cubicBezTo>
                  <a:cubicBezTo>
                    <a:pt x="534390" y="2345266"/>
                    <a:pt x="433499" y="2388903"/>
                    <a:pt x="348087" y="2455336"/>
                  </a:cubicBezTo>
                  <a:cubicBezTo>
                    <a:pt x="497383" y="2575822"/>
                    <a:pt x="639534" y="2704903"/>
                    <a:pt x="773819" y="2841920"/>
                  </a:cubicBezTo>
                  <a:lnTo>
                    <a:pt x="857416" y="2927556"/>
                  </a:lnTo>
                  <a:lnTo>
                    <a:pt x="1836110" y="2927556"/>
                  </a:lnTo>
                  <a:cubicBezTo>
                    <a:pt x="1860985" y="2927556"/>
                    <a:pt x="1718259" y="2814191"/>
                    <a:pt x="1519258" y="2685737"/>
                  </a:cubicBez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36">
              <a:extLst>
                <a:ext uri="{FF2B5EF4-FFF2-40B4-BE49-F238E27FC236}">
                  <a16:creationId xmlns:a16="http://schemas.microsoft.com/office/drawing/2014/main" id="{9CF05723-5FBD-4164-BF62-497B447BA1FA}"/>
                </a:ext>
              </a:extLst>
            </p:cNvPr>
            <p:cNvSpPr/>
            <p:nvPr/>
          </p:nvSpPr>
          <p:spPr>
            <a:xfrm>
              <a:off x="4556760" y="3625781"/>
              <a:ext cx="448568" cy="326231"/>
            </a:xfrm>
            <a:custGeom>
              <a:avLst/>
              <a:gdLst>
                <a:gd name="connsiteX0" fmla="*/ 130939 w 448567"/>
                <a:gd name="connsiteY0" fmla="*/ 130939 h 326231"/>
                <a:gd name="connsiteX1" fmla="*/ 334833 w 448567"/>
                <a:gd name="connsiteY1" fmla="*/ 130939 h 326231"/>
                <a:gd name="connsiteX2" fmla="*/ 334833 w 448567"/>
                <a:gd name="connsiteY2" fmla="*/ 212496 h 326231"/>
                <a:gd name="connsiteX3" fmla="*/ 130939 w 448567"/>
                <a:gd name="connsiteY3" fmla="*/ 212496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567" h="326231">
                  <a:moveTo>
                    <a:pt x="130939" y="130939"/>
                  </a:moveTo>
                  <a:lnTo>
                    <a:pt x="334833" y="130939"/>
                  </a:lnTo>
                  <a:lnTo>
                    <a:pt x="334833" y="212496"/>
                  </a:lnTo>
                  <a:lnTo>
                    <a:pt x="130939" y="212496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37">
              <a:extLst>
                <a:ext uri="{FF2B5EF4-FFF2-40B4-BE49-F238E27FC236}">
                  <a16:creationId xmlns:a16="http://schemas.microsoft.com/office/drawing/2014/main" id="{7B1A7DA8-C4E7-4682-B4E9-1BBE5ECEF500}"/>
                </a:ext>
              </a:extLst>
            </p:cNvPr>
            <p:cNvSpPr/>
            <p:nvPr/>
          </p:nvSpPr>
          <p:spPr>
            <a:xfrm>
              <a:off x="4693777" y="3272635"/>
              <a:ext cx="448568" cy="448568"/>
            </a:xfrm>
            <a:custGeom>
              <a:avLst/>
              <a:gdLst>
                <a:gd name="connsiteX0" fmla="*/ 272849 w 448567"/>
                <a:gd name="connsiteY0" fmla="*/ 334833 h 448567"/>
                <a:gd name="connsiteX1" fmla="*/ 130939 w 448567"/>
                <a:gd name="connsiteY1" fmla="*/ 190068 h 448567"/>
                <a:gd name="connsiteX2" fmla="*/ 188845 w 448567"/>
                <a:gd name="connsiteY2" fmla="*/ 130939 h 448567"/>
                <a:gd name="connsiteX3" fmla="*/ 330347 w 448567"/>
                <a:gd name="connsiteY3" fmla="*/ 275704 h 448567"/>
                <a:gd name="connsiteX4" fmla="*/ 272849 w 448567"/>
                <a:gd name="connsiteY4" fmla="*/ 334833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7" h="448567">
                  <a:moveTo>
                    <a:pt x="272849" y="334833"/>
                  </a:moveTo>
                  <a:lnTo>
                    <a:pt x="130939" y="190068"/>
                  </a:lnTo>
                  <a:lnTo>
                    <a:pt x="188845" y="130939"/>
                  </a:lnTo>
                  <a:lnTo>
                    <a:pt x="330347" y="275704"/>
                  </a:lnTo>
                  <a:lnTo>
                    <a:pt x="272849" y="334833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38">
              <a:extLst>
                <a:ext uri="{FF2B5EF4-FFF2-40B4-BE49-F238E27FC236}">
                  <a16:creationId xmlns:a16="http://schemas.microsoft.com/office/drawing/2014/main" id="{B6DD3C5D-4A14-4B56-ADBD-F5D08E1031C4}"/>
                </a:ext>
              </a:extLst>
            </p:cNvPr>
            <p:cNvSpPr/>
            <p:nvPr/>
          </p:nvSpPr>
          <p:spPr>
            <a:xfrm>
              <a:off x="4842212" y="3426779"/>
              <a:ext cx="734020" cy="734020"/>
            </a:xfrm>
            <a:custGeom>
              <a:avLst/>
              <a:gdLst>
                <a:gd name="connsiteX0" fmla="*/ 620285 w 734020"/>
                <a:gd name="connsiteY0" fmla="*/ 375612 h 734020"/>
                <a:gd name="connsiteX1" fmla="*/ 375612 w 734020"/>
                <a:gd name="connsiteY1" fmla="*/ 620285 h 734020"/>
                <a:gd name="connsiteX2" fmla="*/ 130939 w 734020"/>
                <a:gd name="connsiteY2" fmla="*/ 375612 h 734020"/>
                <a:gd name="connsiteX3" fmla="*/ 375612 w 734020"/>
                <a:gd name="connsiteY3" fmla="*/ 130939 h 734020"/>
                <a:gd name="connsiteX4" fmla="*/ 620285 w 734020"/>
                <a:gd name="connsiteY4" fmla="*/ 375612 h 73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34020" h="734020">
                  <a:moveTo>
                    <a:pt x="620285" y="375612"/>
                  </a:moveTo>
                  <a:cubicBezTo>
                    <a:pt x="620285" y="510741"/>
                    <a:pt x="510741" y="620285"/>
                    <a:pt x="375612" y="620285"/>
                  </a:cubicBezTo>
                  <a:cubicBezTo>
                    <a:pt x="240483" y="620285"/>
                    <a:pt x="130939" y="510741"/>
                    <a:pt x="130939" y="375612"/>
                  </a:cubicBezTo>
                  <a:cubicBezTo>
                    <a:pt x="130939" y="240483"/>
                    <a:pt x="240483" y="130939"/>
                    <a:pt x="375612" y="130939"/>
                  </a:cubicBezTo>
                  <a:cubicBezTo>
                    <a:pt x="510741" y="130939"/>
                    <a:pt x="620285" y="240483"/>
                    <a:pt x="620285" y="375612"/>
                  </a:cubicBez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39">
              <a:extLst>
                <a:ext uri="{FF2B5EF4-FFF2-40B4-BE49-F238E27FC236}">
                  <a16:creationId xmlns:a16="http://schemas.microsoft.com/office/drawing/2014/main" id="{311EFCC3-3D6A-4396-876B-5BFA04980B69}"/>
                </a:ext>
              </a:extLst>
            </p:cNvPr>
            <p:cNvSpPr/>
            <p:nvPr/>
          </p:nvSpPr>
          <p:spPr>
            <a:xfrm>
              <a:off x="5046107" y="3136434"/>
              <a:ext cx="326231" cy="448568"/>
            </a:xfrm>
            <a:custGeom>
              <a:avLst/>
              <a:gdLst>
                <a:gd name="connsiteX0" fmla="*/ 130939 w 326231"/>
                <a:gd name="connsiteY0" fmla="*/ 130939 h 448567"/>
                <a:gd name="connsiteX1" fmla="*/ 212496 w 326231"/>
                <a:gd name="connsiteY1" fmla="*/ 130939 h 448567"/>
                <a:gd name="connsiteX2" fmla="*/ 212496 w 326231"/>
                <a:gd name="connsiteY2" fmla="*/ 334833 h 448567"/>
                <a:gd name="connsiteX3" fmla="*/ 130939 w 326231"/>
                <a:gd name="connsiteY3" fmla="*/ 334833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231" h="448567">
                  <a:moveTo>
                    <a:pt x="130939" y="130939"/>
                  </a:moveTo>
                  <a:lnTo>
                    <a:pt x="212496" y="130939"/>
                  </a:lnTo>
                  <a:lnTo>
                    <a:pt x="212496" y="334833"/>
                  </a:lnTo>
                  <a:lnTo>
                    <a:pt x="130939" y="334833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1" name="자유형: 도형 40">
              <a:extLst>
                <a:ext uri="{FF2B5EF4-FFF2-40B4-BE49-F238E27FC236}">
                  <a16:creationId xmlns:a16="http://schemas.microsoft.com/office/drawing/2014/main" id="{7227A277-D6D0-43A7-9C18-427E60D2E3E6}"/>
                </a:ext>
              </a:extLst>
            </p:cNvPr>
            <p:cNvSpPr/>
            <p:nvPr/>
          </p:nvSpPr>
          <p:spPr>
            <a:xfrm>
              <a:off x="5413117" y="3625781"/>
              <a:ext cx="448568" cy="326231"/>
            </a:xfrm>
            <a:custGeom>
              <a:avLst/>
              <a:gdLst>
                <a:gd name="connsiteX0" fmla="*/ 130939 w 448567"/>
                <a:gd name="connsiteY0" fmla="*/ 130939 h 326231"/>
                <a:gd name="connsiteX1" fmla="*/ 334833 w 448567"/>
                <a:gd name="connsiteY1" fmla="*/ 130939 h 326231"/>
                <a:gd name="connsiteX2" fmla="*/ 334833 w 448567"/>
                <a:gd name="connsiteY2" fmla="*/ 212496 h 326231"/>
                <a:gd name="connsiteX3" fmla="*/ 130939 w 448567"/>
                <a:gd name="connsiteY3" fmla="*/ 212496 h 326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8567" h="326231">
                  <a:moveTo>
                    <a:pt x="130939" y="130939"/>
                  </a:moveTo>
                  <a:lnTo>
                    <a:pt x="334833" y="130939"/>
                  </a:lnTo>
                  <a:lnTo>
                    <a:pt x="334833" y="212496"/>
                  </a:lnTo>
                  <a:lnTo>
                    <a:pt x="130939" y="212496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2" name="자유형: 도형 41">
              <a:extLst>
                <a:ext uri="{FF2B5EF4-FFF2-40B4-BE49-F238E27FC236}">
                  <a16:creationId xmlns:a16="http://schemas.microsoft.com/office/drawing/2014/main" id="{474956A7-6679-4E04-BC23-295DC503FF6D}"/>
                </a:ext>
              </a:extLst>
            </p:cNvPr>
            <p:cNvSpPr/>
            <p:nvPr/>
          </p:nvSpPr>
          <p:spPr>
            <a:xfrm>
              <a:off x="5280586" y="3272635"/>
              <a:ext cx="448568" cy="448568"/>
            </a:xfrm>
            <a:custGeom>
              <a:avLst/>
              <a:gdLst>
                <a:gd name="connsiteX0" fmla="*/ 188437 w 448567"/>
                <a:gd name="connsiteY0" fmla="*/ 334833 h 448567"/>
                <a:gd name="connsiteX1" fmla="*/ 330347 w 448567"/>
                <a:gd name="connsiteY1" fmla="*/ 190068 h 448567"/>
                <a:gd name="connsiteX2" fmla="*/ 272441 w 448567"/>
                <a:gd name="connsiteY2" fmla="*/ 130939 h 448567"/>
                <a:gd name="connsiteX3" fmla="*/ 130939 w 448567"/>
                <a:gd name="connsiteY3" fmla="*/ 275704 h 448567"/>
                <a:gd name="connsiteX4" fmla="*/ 188437 w 448567"/>
                <a:gd name="connsiteY4" fmla="*/ 334833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7" h="448567">
                  <a:moveTo>
                    <a:pt x="188437" y="334833"/>
                  </a:moveTo>
                  <a:lnTo>
                    <a:pt x="330347" y="190068"/>
                  </a:lnTo>
                  <a:lnTo>
                    <a:pt x="272441" y="130939"/>
                  </a:lnTo>
                  <a:lnTo>
                    <a:pt x="130939" y="275704"/>
                  </a:lnTo>
                  <a:lnTo>
                    <a:pt x="188437" y="334833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42">
              <a:extLst>
                <a:ext uri="{FF2B5EF4-FFF2-40B4-BE49-F238E27FC236}">
                  <a16:creationId xmlns:a16="http://schemas.microsoft.com/office/drawing/2014/main" id="{A7E516AD-A773-47D9-99BD-CFBAC33362E4}"/>
                </a:ext>
              </a:extLst>
            </p:cNvPr>
            <p:cNvSpPr/>
            <p:nvPr/>
          </p:nvSpPr>
          <p:spPr>
            <a:xfrm>
              <a:off x="4693777" y="3861075"/>
              <a:ext cx="448568" cy="448568"/>
            </a:xfrm>
            <a:custGeom>
              <a:avLst/>
              <a:gdLst>
                <a:gd name="connsiteX0" fmla="*/ 272849 w 448567"/>
                <a:gd name="connsiteY0" fmla="*/ 130939 h 448567"/>
                <a:gd name="connsiteX1" fmla="*/ 130939 w 448567"/>
                <a:gd name="connsiteY1" fmla="*/ 276111 h 448567"/>
                <a:gd name="connsiteX2" fmla="*/ 188845 w 448567"/>
                <a:gd name="connsiteY2" fmla="*/ 334833 h 448567"/>
                <a:gd name="connsiteX3" fmla="*/ 330347 w 448567"/>
                <a:gd name="connsiteY3" fmla="*/ 190068 h 448567"/>
                <a:gd name="connsiteX4" fmla="*/ 272849 w 448567"/>
                <a:gd name="connsiteY4" fmla="*/ 130939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7" h="448567">
                  <a:moveTo>
                    <a:pt x="272849" y="130939"/>
                  </a:moveTo>
                  <a:lnTo>
                    <a:pt x="130939" y="276111"/>
                  </a:lnTo>
                  <a:lnTo>
                    <a:pt x="188845" y="334833"/>
                  </a:lnTo>
                  <a:lnTo>
                    <a:pt x="330347" y="190068"/>
                  </a:lnTo>
                  <a:lnTo>
                    <a:pt x="272849" y="130939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43">
              <a:extLst>
                <a:ext uri="{FF2B5EF4-FFF2-40B4-BE49-F238E27FC236}">
                  <a16:creationId xmlns:a16="http://schemas.microsoft.com/office/drawing/2014/main" id="{A68DB89E-2D8A-4690-ACFD-2E3433EB87F6}"/>
                </a:ext>
              </a:extLst>
            </p:cNvPr>
            <p:cNvSpPr/>
            <p:nvPr/>
          </p:nvSpPr>
          <p:spPr>
            <a:xfrm>
              <a:off x="5046107" y="3997684"/>
              <a:ext cx="326231" cy="448568"/>
            </a:xfrm>
            <a:custGeom>
              <a:avLst/>
              <a:gdLst>
                <a:gd name="connsiteX0" fmla="*/ 130939 w 326231"/>
                <a:gd name="connsiteY0" fmla="*/ 130939 h 448567"/>
                <a:gd name="connsiteX1" fmla="*/ 212496 w 326231"/>
                <a:gd name="connsiteY1" fmla="*/ 130939 h 448567"/>
                <a:gd name="connsiteX2" fmla="*/ 212496 w 326231"/>
                <a:gd name="connsiteY2" fmla="*/ 334833 h 448567"/>
                <a:gd name="connsiteX3" fmla="*/ 130939 w 326231"/>
                <a:gd name="connsiteY3" fmla="*/ 334833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6231" h="448567">
                  <a:moveTo>
                    <a:pt x="130939" y="130939"/>
                  </a:moveTo>
                  <a:lnTo>
                    <a:pt x="212496" y="130939"/>
                  </a:lnTo>
                  <a:lnTo>
                    <a:pt x="212496" y="334833"/>
                  </a:lnTo>
                  <a:lnTo>
                    <a:pt x="130939" y="334833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44">
              <a:extLst>
                <a:ext uri="{FF2B5EF4-FFF2-40B4-BE49-F238E27FC236}">
                  <a16:creationId xmlns:a16="http://schemas.microsoft.com/office/drawing/2014/main" id="{2958B5C1-357E-49CA-89C5-537FB83A1345}"/>
                </a:ext>
              </a:extLst>
            </p:cNvPr>
            <p:cNvSpPr/>
            <p:nvPr/>
          </p:nvSpPr>
          <p:spPr>
            <a:xfrm>
              <a:off x="5280586" y="3861075"/>
              <a:ext cx="448568" cy="448568"/>
            </a:xfrm>
            <a:custGeom>
              <a:avLst/>
              <a:gdLst>
                <a:gd name="connsiteX0" fmla="*/ 188437 w 448567"/>
                <a:gd name="connsiteY0" fmla="*/ 130939 h 448567"/>
                <a:gd name="connsiteX1" fmla="*/ 330347 w 448567"/>
                <a:gd name="connsiteY1" fmla="*/ 276111 h 448567"/>
                <a:gd name="connsiteX2" fmla="*/ 272441 w 448567"/>
                <a:gd name="connsiteY2" fmla="*/ 334833 h 448567"/>
                <a:gd name="connsiteX3" fmla="*/ 130939 w 448567"/>
                <a:gd name="connsiteY3" fmla="*/ 190068 h 448567"/>
                <a:gd name="connsiteX4" fmla="*/ 188437 w 448567"/>
                <a:gd name="connsiteY4" fmla="*/ 130939 h 448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8567" h="448567">
                  <a:moveTo>
                    <a:pt x="188437" y="130939"/>
                  </a:moveTo>
                  <a:lnTo>
                    <a:pt x="330347" y="276111"/>
                  </a:lnTo>
                  <a:lnTo>
                    <a:pt x="272441" y="334833"/>
                  </a:lnTo>
                  <a:lnTo>
                    <a:pt x="130939" y="190068"/>
                  </a:lnTo>
                  <a:lnTo>
                    <a:pt x="188437" y="130939"/>
                  </a:lnTo>
                  <a:close/>
                </a:path>
              </a:pathLst>
            </a:custGeom>
            <a:solidFill>
              <a:srgbClr val="000000"/>
            </a:solidFill>
            <a:ln w="407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22897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와이드스크린</PresentationFormat>
  <Paragraphs>0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4</cp:revision>
  <dcterms:created xsi:type="dcterms:W3CDTF">2020-11-10T23:32:50Z</dcterms:created>
  <dcterms:modified xsi:type="dcterms:W3CDTF">2020-11-11T00:20:56Z</dcterms:modified>
</cp:coreProperties>
</file>