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988B99-A17C-40FB-84C8-513A5E329784}" type="doc">
      <dgm:prSet loTypeId="urn:microsoft.com/office/officeart/2008/layout/HalfCircle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BF55D7E7-17DE-48F2-BF02-72CB3930BF92}">
      <dgm:prSet phldrT="[텍스트]"/>
      <dgm:spPr/>
      <dgm:t>
        <a:bodyPr/>
        <a:lstStyle/>
        <a:p>
          <a:pPr latinLnBrk="1"/>
          <a:r>
            <a:rPr lang="ko-KR" altLang="en-US"/>
            <a:t>부회장</a:t>
          </a:r>
        </a:p>
      </dgm:t>
    </dgm:pt>
    <dgm:pt modelId="{39976B89-E4BB-4D1E-916D-CDAFF0EF46B2}" type="parTrans" cxnId="{91EED351-5AFC-4B25-9E27-AEF42D030F47}">
      <dgm:prSet/>
      <dgm:spPr/>
      <dgm:t>
        <a:bodyPr/>
        <a:lstStyle/>
        <a:p>
          <a:pPr latinLnBrk="1"/>
          <a:endParaRPr lang="ko-KR" altLang="en-US"/>
        </a:p>
      </dgm:t>
    </dgm:pt>
    <dgm:pt modelId="{EDCB60F4-04FA-4F77-B458-9F202684468A}" type="sibTrans" cxnId="{91EED351-5AFC-4B25-9E27-AEF42D030F47}">
      <dgm:prSet/>
      <dgm:spPr/>
      <dgm:t>
        <a:bodyPr/>
        <a:lstStyle/>
        <a:p>
          <a:pPr latinLnBrk="1"/>
          <a:endParaRPr lang="ko-KR" altLang="en-US"/>
        </a:p>
      </dgm:t>
    </dgm:pt>
    <dgm:pt modelId="{552FBBE9-B685-4435-BC89-21D89E50CF33}" type="asst">
      <dgm:prSet phldrT="[텍스트]"/>
      <dgm:spPr/>
      <dgm:t>
        <a:bodyPr/>
        <a:lstStyle/>
        <a:p>
          <a:pPr latinLnBrk="1"/>
          <a:r>
            <a:rPr lang="ko-KR" altLang="en-US"/>
            <a:t>사무장</a:t>
          </a:r>
        </a:p>
      </dgm:t>
    </dgm:pt>
    <dgm:pt modelId="{72143D3A-5617-4BC6-8100-60549662B49B}" type="parTrans" cxnId="{5727E340-9B6A-4199-A553-AEEAC2E11850}">
      <dgm:prSet/>
      <dgm:spPr/>
      <dgm:t>
        <a:bodyPr/>
        <a:lstStyle/>
        <a:p>
          <a:pPr latinLnBrk="1"/>
          <a:endParaRPr lang="ko-KR" altLang="en-US"/>
        </a:p>
      </dgm:t>
    </dgm:pt>
    <dgm:pt modelId="{865C4BB1-1B4A-475C-920F-93D7F74FAA77}" type="sibTrans" cxnId="{5727E340-9B6A-4199-A553-AEEAC2E11850}">
      <dgm:prSet/>
      <dgm:spPr/>
      <dgm:t>
        <a:bodyPr/>
        <a:lstStyle/>
        <a:p>
          <a:pPr latinLnBrk="1"/>
          <a:endParaRPr lang="ko-KR" altLang="en-US"/>
        </a:p>
      </dgm:t>
    </dgm:pt>
    <dgm:pt modelId="{0EDF3A50-A09D-4B30-B2C2-5567EFB1BDA8}">
      <dgm:prSet phldrT="[텍스트]"/>
      <dgm:spPr/>
      <dgm:t>
        <a:bodyPr/>
        <a:lstStyle/>
        <a:p>
          <a:pPr latinLnBrk="1"/>
          <a:r>
            <a:rPr lang="ko-KR" altLang="en-US"/>
            <a:t>기획팀</a:t>
          </a:r>
        </a:p>
      </dgm:t>
    </dgm:pt>
    <dgm:pt modelId="{EBC4931C-7AEA-4198-B59A-943EE8AD5395}" type="parTrans" cxnId="{2AFE6B5E-1E1F-46A8-9E4F-A069FA4EF1B0}">
      <dgm:prSet/>
      <dgm:spPr/>
      <dgm:t>
        <a:bodyPr/>
        <a:lstStyle/>
        <a:p>
          <a:pPr latinLnBrk="1"/>
          <a:endParaRPr lang="ko-KR" altLang="en-US"/>
        </a:p>
      </dgm:t>
    </dgm:pt>
    <dgm:pt modelId="{018A2D1C-1F8F-45CB-8EA9-F431B31E343C}" type="sibTrans" cxnId="{2AFE6B5E-1E1F-46A8-9E4F-A069FA4EF1B0}">
      <dgm:prSet/>
      <dgm:spPr/>
      <dgm:t>
        <a:bodyPr/>
        <a:lstStyle/>
        <a:p>
          <a:pPr latinLnBrk="1"/>
          <a:endParaRPr lang="ko-KR" altLang="en-US"/>
        </a:p>
      </dgm:t>
    </dgm:pt>
    <dgm:pt modelId="{75DD6BA3-222D-4B0A-B340-2FE418221A7A}">
      <dgm:prSet phldrT="[텍스트]"/>
      <dgm:spPr/>
      <dgm:t>
        <a:bodyPr/>
        <a:lstStyle/>
        <a:p>
          <a:pPr latinLnBrk="1"/>
          <a:r>
            <a:rPr lang="ko-KR" altLang="en-US"/>
            <a:t>영업팀</a:t>
          </a:r>
        </a:p>
      </dgm:t>
    </dgm:pt>
    <dgm:pt modelId="{6DD23DA2-A318-4E04-8F85-EC21961D53B4}" type="parTrans" cxnId="{DE3575AF-D6B8-49F3-88E3-659019A1AEC9}">
      <dgm:prSet/>
      <dgm:spPr/>
      <dgm:t>
        <a:bodyPr/>
        <a:lstStyle/>
        <a:p>
          <a:pPr latinLnBrk="1"/>
          <a:endParaRPr lang="ko-KR" altLang="en-US"/>
        </a:p>
      </dgm:t>
    </dgm:pt>
    <dgm:pt modelId="{D22DD588-7704-4B95-8F99-CC639EB44557}" type="sibTrans" cxnId="{DE3575AF-D6B8-49F3-88E3-659019A1AEC9}">
      <dgm:prSet/>
      <dgm:spPr/>
      <dgm:t>
        <a:bodyPr/>
        <a:lstStyle/>
        <a:p>
          <a:pPr latinLnBrk="1"/>
          <a:endParaRPr lang="ko-KR" altLang="en-US"/>
        </a:p>
      </dgm:t>
    </dgm:pt>
    <dgm:pt modelId="{3D0DD7D5-0BC6-4B69-8F52-CA775CD3E1B5}">
      <dgm:prSet phldrT="[텍스트]"/>
      <dgm:spPr/>
      <dgm:t>
        <a:bodyPr/>
        <a:lstStyle/>
        <a:p>
          <a:pPr latinLnBrk="1"/>
          <a:r>
            <a:rPr lang="ko-KR" altLang="en-US"/>
            <a:t>마케팅팀</a:t>
          </a:r>
        </a:p>
      </dgm:t>
    </dgm:pt>
    <dgm:pt modelId="{9F76E60F-525E-43FB-800C-80C5A7F84792}" type="parTrans" cxnId="{9F5FCA01-4FAB-4C97-B604-6E1FDCE01814}">
      <dgm:prSet/>
      <dgm:spPr/>
      <dgm:t>
        <a:bodyPr/>
        <a:lstStyle/>
        <a:p>
          <a:pPr latinLnBrk="1"/>
          <a:endParaRPr lang="ko-KR" altLang="en-US"/>
        </a:p>
      </dgm:t>
    </dgm:pt>
    <dgm:pt modelId="{E6D1DC82-1E49-448A-945E-BD9160C3BD94}" type="sibTrans" cxnId="{9F5FCA01-4FAB-4C97-B604-6E1FDCE01814}">
      <dgm:prSet/>
      <dgm:spPr/>
      <dgm:t>
        <a:bodyPr/>
        <a:lstStyle/>
        <a:p>
          <a:pPr latinLnBrk="1"/>
          <a:endParaRPr lang="ko-KR" altLang="en-US"/>
        </a:p>
      </dgm:t>
    </dgm:pt>
    <dgm:pt modelId="{6DEF16B4-9344-45F5-BC6D-920386BB94E5}">
      <dgm:prSet/>
      <dgm:spPr/>
      <dgm:t>
        <a:bodyPr/>
        <a:lstStyle/>
        <a:p>
          <a:pPr latinLnBrk="1"/>
          <a:r>
            <a:rPr lang="ko-KR" altLang="en-US"/>
            <a:t>회장</a:t>
          </a:r>
        </a:p>
      </dgm:t>
    </dgm:pt>
    <dgm:pt modelId="{944E1F2F-33FC-42F2-9610-16BA7CEF5B19}" type="parTrans" cxnId="{265BC849-685D-4FC0-B469-4B6863458306}">
      <dgm:prSet/>
      <dgm:spPr/>
      <dgm:t>
        <a:bodyPr/>
        <a:lstStyle/>
        <a:p>
          <a:pPr latinLnBrk="1"/>
          <a:endParaRPr lang="ko-KR" altLang="en-US"/>
        </a:p>
      </dgm:t>
    </dgm:pt>
    <dgm:pt modelId="{63F1792A-EB2A-4FC1-909E-3E736C8B9D6A}" type="sibTrans" cxnId="{265BC849-685D-4FC0-B469-4B6863458306}">
      <dgm:prSet/>
      <dgm:spPr/>
      <dgm:t>
        <a:bodyPr/>
        <a:lstStyle/>
        <a:p>
          <a:pPr latinLnBrk="1"/>
          <a:endParaRPr lang="ko-KR" altLang="en-US"/>
        </a:p>
      </dgm:t>
    </dgm:pt>
    <dgm:pt modelId="{3331AB4E-C9CD-4E78-BD97-91F42E76C6E0}">
      <dgm:prSet/>
      <dgm:spPr/>
      <dgm:t>
        <a:bodyPr/>
        <a:lstStyle/>
        <a:p>
          <a:pPr latinLnBrk="1"/>
          <a:r>
            <a:rPr lang="ko-KR" altLang="en-US"/>
            <a:t>감사</a:t>
          </a:r>
        </a:p>
      </dgm:t>
    </dgm:pt>
    <dgm:pt modelId="{BEFA9662-53D7-4E7B-AB21-725779A8FE78}" type="parTrans" cxnId="{F2FBC8F3-A6F2-480B-94F2-916DE1406776}">
      <dgm:prSet/>
      <dgm:spPr/>
      <dgm:t>
        <a:bodyPr/>
        <a:lstStyle/>
        <a:p>
          <a:pPr latinLnBrk="1"/>
          <a:endParaRPr lang="ko-KR" altLang="en-US"/>
        </a:p>
      </dgm:t>
    </dgm:pt>
    <dgm:pt modelId="{8C506B29-52C2-4AF1-8B69-2B136BA4FA1E}" type="sibTrans" cxnId="{F2FBC8F3-A6F2-480B-94F2-916DE1406776}">
      <dgm:prSet/>
      <dgm:spPr/>
      <dgm:t>
        <a:bodyPr/>
        <a:lstStyle/>
        <a:p>
          <a:pPr latinLnBrk="1"/>
          <a:endParaRPr lang="ko-KR" altLang="en-US"/>
        </a:p>
      </dgm:t>
    </dgm:pt>
    <dgm:pt modelId="{733C9BB6-613E-47F2-BCAB-3FC38A5B9263}">
      <dgm:prSet/>
      <dgm:spPr/>
      <dgm:t>
        <a:bodyPr/>
        <a:lstStyle/>
        <a:p>
          <a:pPr latinLnBrk="1"/>
          <a:r>
            <a:rPr lang="ko-KR" altLang="en-US"/>
            <a:t>자문위원</a:t>
          </a:r>
        </a:p>
      </dgm:t>
    </dgm:pt>
    <dgm:pt modelId="{1E798C93-7E04-42A5-882A-8C19CF809ADA}" type="parTrans" cxnId="{C2F4C7B3-2B9B-491A-82E2-0252822B830D}">
      <dgm:prSet/>
      <dgm:spPr/>
      <dgm:t>
        <a:bodyPr/>
        <a:lstStyle/>
        <a:p>
          <a:pPr latinLnBrk="1"/>
          <a:endParaRPr lang="ko-KR" altLang="en-US"/>
        </a:p>
      </dgm:t>
    </dgm:pt>
    <dgm:pt modelId="{9A29B9FF-31E1-4400-9427-533FFFCDCA62}" type="sibTrans" cxnId="{C2F4C7B3-2B9B-491A-82E2-0252822B830D}">
      <dgm:prSet/>
      <dgm:spPr/>
      <dgm:t>
        <a:bodyPr/>
        <a:lstStyle/>
        <a:p>
          <a:pPr latinLnBrk="1"/>
          <a:endParaRPr lang="ko-KR" altLang="en-US"/>
        </a:p>
      </dgm:t>
    </dgm:pt>
    <dgm:pt modelId="{7226E7CE-E27E-41AC-958C-2C0737B887DE}" type="pres">
      <dgm:prSet presAssocID="{7F988B99-A17C-40FB-84C8-513A5E329784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722DF5D-A779-459B-9A4A-4277A66724CF}" type="pres">
      <dgm:prSet presAssocID="{3331AB4E-C9CD-4E78-BD97-91F42E76C6E0}" presName="hierRoot1" presStyleCnt="0">
        <dgm:presLayoutVars>
          <dgm:hierBranch val="init"/>
        </dgm:presLayoutVars>
      </dgm:prSet>
      <dgm:spPr/>
    </dgm:pt>
    <dgm:pt modelId="{1ED7AE45-4831-465B-8AF7-A9A3379B1E63}" type="pres">
      <dgm:prSet presAssocID="{3331AB4E-C9CD-4E78-BD97-91F42E76C6E0}" presName="rootComposite1" presStyleCnt="0"/>
      <dgm:spPr/>
    </dgm:pt>
    <dgm:pt modelId="{85B26840-5D02-463D-9609-4FA1AA197D3E}" type="pres">
      <dgm:prSet presAssocID="{3331AB4E-C9CD-4E78-BD97-91F42E76C6E0}" presName="rootText1" presStyleLbl="alignAcc1" presStyleIdx="0" presStyleCnt="0">
        <dgm:presLayoutVars>
          <dgm:chPref val="3"/>
        </dgm:presLayoutVars>
      </dgm:prSet>
      <dgm:spPr/>
    </dgm:pt>
    <dgm:pt modelId="{FAB5C703-11FC-4A88-A7F6-A0DC08F0AB96}" type="pres">
      <dgm:prSet presAssocID="{3331AB4E-C9CD-4E78-BD97-91F42E76C6E0}" presName="topArc1" presStyleLbl="parChTrans1D1" presStyleIdx="0" presStyleCnt="16"/>
      <dgm:spPr/>
    </dgm:pt>
    <dgm:pt modelId="{681F8218-CE76-4994-860C-86C6AEFE25EA}" type="pres">
      <dgm:prSet presAssocID="{3331AB4E-C9CD-4E78-BD97-91F42E76C6E0}" presName="bottomArc1" presStyleLbl="parChTrans1D1" presStyleIdx="1" presStyleCnt="16"/>
      <dgm:spPr/>
    </dgm:pt>
    <dgm:pt modelId="{D0430A11-7B6B-497E-97ED-EC4DD8B834A3}" type="pres">
      <dgm:prSet presAssocID="{3331AB4E-C9CD-4E78-BD97-91F42E76C6E0}" presName="topConnNode1" presStyleLbl="node1" presStyleIdx="0" presStyleCnt="0"/>
      <dgm:spPr/>
    </dgm:pt>
    <dgm:pt modelId="{3D0325FA-4761-41DE-BF84-B3E31393ACA6}" type="pres">
      <dgm:prSet presAssocID="{3331AB4E-C9CD-4E78-BD97-91F42E76C6E0}" presName="hierChild2" presStyleCnt="0"/>
      <dgm:spPr/>
    </dgm:pt>
    <dgm:pt modelId="{068FE409-2613-4E4F-82F6-A6931770B051}" type="pres">
      <dgm:prSet presAssocID="{3331AB4E-C9CD-4E78-BD97-91F42E76C6E0}" presName="hierChild3" presStyleCnt="0"/>
      <dgm:spPr/>
    </dgm:pt>
    <dgm:pt modelId="{56F533A3-E206-4C57-9EB0-083432CCCE4F}" type="pres">
      <dgm:prSet presAssocID="{6DEF16B4-9344-45F5-BC6D-920386BB94E5}" presName="hierRoot1" presStyleCnt="0">
        <dgm:presLayoutVars>
          <dgm:hierBranch/>
        </dgm:presLayoutVars>
      </dgm:prSet>
      <dgm:spPr/>
    </dgm:pt>
    <dgm:pt modelId="{0EBD2A51-34B5-4745-8048-067887D25AA4}" type="pres">
      <dgm:prSet presAssocID="{6DEF16B4-9344-45F5-BC6D-920386BB94E5}" presName="rootComposite1" presStyleCnt="0"/>
      <dgm:spPr/>
    </dgm:pt>
    <dgm:pt modelId="{3798F5F9-7480-4F8E-9641-56137248F628}" type="pres">
      <dgm:prSet presAssocID="{6DEF16B4-9344-45F5-BC6D-920386BB94E5}" presName="rootText1" presStyleLbl="alignAcc1" presStyleIdx="0" presStyleCnt="0">
        <dgm:presLayoutVars>
          <dgm:chPref val="3"/>
        </dgm:presLayoutVars>
      </dgm:prSet>
      <dgm:spPr/>
    </dgm:pt>
    <dgm:pt modelId="{5638FF11-8F80-478C-A360-B811D5394034}" type="pres">
      <dgm:prSet presAssocID="{6DEF16B4-9344-45F5-BC6D-920386BB94E5}" presName="topArc1" presStyleLbl="parChTrans1D1" presStyleIdx="2" presStyleCnt="16"/>
      <dgm:spPr/>
    </dgm:pt>
    <dgm:pt modelId="{0283065F-4076-46F2-804C-8BE54C5EFB02}" type="pres">
      <dgm:prSet presAssocID="{6DEF16B4-9344-45F5-BC6D-920386BB94E5}" presName="bottomArc1" presStyleLbl="parChTrans1D1" presStyleIdx="3" presStyleCnt="16"/>
      <dgm:spPr/>
    </dgm:pt>
    <dgm:pt modelId="{56AA6BC6-E860-49A4-AE55-1F61A1CD4A15}" type="pres">
      <dgm:prSet presAssocID="{6DEF16B4-9344-45F5-BC6D-920386BB94E5}" presName="topConnNode1" presStyleLbl="node1" presStyleIdx="0" presStyleCnt="0"/>
      <dgm:spPr/>
    </dgm:pt>
    <dgm:pt modelId="{51041393-0369-4659-BFB3-5859C2348253}" type="pres">
      <dgm:prSet presAssocID="{6DEF16B4-9344-45F5-BC6D-920386BB94E5}" presName="hierChild2" presStyleCnt="0"/>
      <dgm:spPr/>
    </dgm:pt>
    <dgm:pt modelId="{796A0B12-565D-411B-A7C5-A985D183AECA}" type="pres">
      <dgm:prSet presAssocID="{39976B89-E4BB-4D1E-916D-CDAFF0EF46B2}" presName="Name28" presStyleLbl="parChTrans1D2" presStyleIdx="0" presStyleCnt="1"/>
      <dgm:spPr/>
    </dgm:pt>
    <dgm:pt modelId="{240F6C35-DD5A-46FD-819D-55B7A3413236}" type="pres">
      <dgm:prSet presAssocID="{BF55D7E7-17DE-48F2-BF02-72CB3930BF92}" presName="hierRoot2" presStyleCnt="0">
        <dgm:presLayoutVars>
          <dgm:hierBranch/>
        </dgm:presLayoutVars>
      </dgm:prSet>
      <dgm:spPr/>
    </dgm:pt>
    <dgm:pt modelId="{ADE789F8-DF27-4D36-8BE8-9B440306E582}" type="pres">
      <dgm:prSet presAssocID="{BF55D7E7-17DE-48F2-BF02-72CB3930BF92}" presName="rootComposite2" presStyleCnt="0"/>
      <dgm:spPr/>
    </dgm:pt>
    <dgm:pt modelId="{CE0B42F8-871B-4F65-ABF8-D0934CC61671}" type="pres">
      <dgm:prSet presAssocID="{BF55D7E7-17DE-48F2-BF02-72CB3930BF92}" presName="rootText2" presStyleLbl="alignAcc1" presStyleIdx="0" presStyleCnt="0">
        <dgm:presLayoutVars>
          <dgm:chPref val="3"/>
        </dgm:presLayoutVars>
      </dgm:prSet>
      <dgm:spPr/>
    </dgm:pt>
    <dgm:pt modelId="{C54C2D77-076D-4227-B5F4-8FBDEF882158}" type="pres">
      <dgm:prSet presAssocID="{BF55D7E7-17DE-48F2-BF02-72CB3930BF92}" presName="topArc2" presStyleLbl="parChTrans1D1" presStyleIdx="4" presStyleCnt="16"/>
      <dgm:spPr/>
    </dgm:pt>
    <dgm:pt modelId="{8F23FAAC-8477-4522-A694-7B34CE8941F5}" type="pres">
      <dgm:prSet presAssocID="{BF55D7E7-17DE-48F2-BF02-72CB3930BF92}" presName="bottomArc2" presStyleLbl="parChTrans1D1" presStyleIdx="5" presStyleCnt="16"/>
      <dgm:spPr/>
    </dgm:pt>
    <dgm:pt modelId="{92881C61-A4ED-4BB8-9E76-9CAA911A5670}" type="pres">
      <dgm:prSet presAssocID="{BF55D7E7-17DE-48F2-BF02-72CB3930BF92}" presName="topConnNode2" presStyleLbl="node2" presStyleIdx="0" presStyleCnt="0"/>
      <dgm:spPr/>
    </dgm:pt>
    <dgm:pt modelId="{C8B7528A-140E-4209-8651-5D77031A9C5F}" type="pres">
      <dgm:prSet presAssocID="{BF55D7E7-17DE-48F2-BF02-72CB3930BF92}" presName="hierChild4" presStyleCnt="0"/>
      <dgm:spPr/>
    </dgm:pt>
    <dgm:pt modelId="{75DB9998-F048-47BF-970B-E822E258033C}" type="pres">
      <dgm:prSet presAssocID="{EBC4931C-7AEA-4198-B59A-943EE8AD5395}" presName="Name28" presStyleLbl="parChTrans1D3" presStyleIdx="0" presStyleCnt="4"/>
      <dgm:spPr/>
    </dgm:pt>
    <dgm:pt modelId="{1BDF9B8C-7A75-4789-A5FD-3CD73E3C8EC6}" type="pres">
      <dgm:prSet presAssocID="{0EDF3A50-A09D-4B30-B2C2-5567EFB1BDA8}" presName="hierRoot2" presStyleCnt="0">
        <dgm:presLayoutVars>
          <dgm:hierBranch val="hang"/>
        </dgm:presLayoutVars>
      </dgm:prSet>
      <dgm:spPr/>
    </dgm:pt>
    <dgm:pt modelId="{34AD8F4D-9A5C-4188-842F-0424DF13F548}" type="pres">
      <dgm:prSet presAssocID="{0EDF3A50-A09D-4B30-B2C2-5567EFB1BDA8}" presName="rootComposite2" presStyleCnt="0"/>
      <dgm:spPr/>
    </dgm:pt>
    <dgm:pt modelId="{29C4AFC6-49CB-47BD-B3BE-12EB00BA2C86}" type="pres">
      <dgm:prSet presAssocID="{0EDF3A50-A09D-4B30-B2C2-5567EFB1BDA8}" presName="rootText2" presStyleLbl="alignAcc1" presStyleIdx="0" presStyleCnt="0">
        <dgm:presLayoutVars>
          <dgm:chPref val="3"/>
        </dgm:presLayoutVars>
      </dgm:prSet>
      <dgm:spPr/>
    </dgm:pt>
    <dgm:pt modelId="{FF7BC2A3-3B4D-4E57-B73A-A762156D7137}" type="pres">
      <dgm:prSet presAssocID="{0EDF3A50-A09D-4B30-B2C2-5567EFB1BDA8}" presName="topArc2" presStyleLbl="parChTrans1D1" presStyleIdx="6" presStyleCnt="16"/>
      <dgm:spPr/>
    </dgm:pt>
    <dgm:pt modelId="{660D1C09-B054-470A-ADCA-8E35D65A489D}" type="pres">
      <dgm:prSet presAssocID="{0EDF3A50-A09D-4B30-B2C2-5567EFB1BDA8}" presName="bottomArc2" presStyleLbl="parChTrans1D1" presStyleIdx="7" presStyleCnt="16"/>
      <dgm:spPr/>
    </dgm:pt>
    <dgm:pt modelId="{08C81614-CEE7-4FA1-B950-DDCDC7FF18DB}" type="pres">
      <dgm:prSet presAssocID="{0EDF3A50-A09D-4B30-B2C2-5567EFB1BDA8}" presName="topConnNode2" presStyleLbl="node3" presStyleIdx="0" presStyleCnt="0"/>
      <dgm:spPr/>
    </dgm:pt>
    <dgm:pt modelId="{A200B807-3E52-4427-BBD1-BD3B01D9E8B1}" type="pres">
      <dgm:prSet presAssocID="{0EDF3A50-A09D-4B30-B2C2-5567EFB1BDA8}" presName="hierChild4" presStyleCnt="0"/>
      <dgm:spPr/>
    </dgm:pt>
    <dgm:pt modelId="{7A587370-081D-4D4F-902F-CD9EE4AD9B64}" type="pres">
      <dgm:prSet presAssocID="{0EDF3A50-A09D-4B30-B2C2-5567EFB1BDA8}" presName="hierChild5" presStyleCnt="0"/>
      <dgm:spPr/>
    </dgm:pt>
    <dgm:pt modelId="{719B3455-1DC2-48E4-9378-4A8174D352F6}" type="pres">
      <dgm:prSet presAssocID="{6DD23DA2-A318-4E04-8F85-EC21961D53B4}" presName="Name28" presStyleLbl="parChTrans1D3" presStyleIdx="1" presStyleCnt="4"/>
      <dgm:spPr/>
    </dgm:pt>
    <dgm:pt modelId="{CFAC767E-D1A4-457A-AD38-775F2435B660}" type="pres">
      <dgm:prSet presAssocID="{75DD6BA3-222D-4B0A-B340-2FE418221A7A}" presName="hierRoot2" presStyleCnt="0">
        <dgm:presLayoutVars>
          <dgm:hierBranch val="init"/>
        </dgm:presLayoutVars>
      </dgm:prSet>
      <dgm:spPr/>
    </dgm:pt>
    <dgm:pt modelId="{9D631E85-45DA-4A0C-903B-906B6A25E23E}" type="pres">
      <dgm:prSet presAssocID="{75DD6BA3-222D-4B0A-B340-2FE418221A7A}" presName="rootComposite2" presStyleCnt="0"/>
      <dgm:spPr/>
    </dgm:pt>
    <dgm:pt modelId="{2E922361-28AE-46C8-875E-14C98EFB9E80}" type="pres">
      <dgm:prSet presAssocID="{75DD6BA3-222D-4B0A-B340-2FE418221A7A}" presName="rootText2" presStyleLbl="alignAcc1" presStyleIdx="0" presStyleCnt="0">
        <dgm:presLayoutVars>
          <dgm:chPref val="3"/>
        </dgm:presLayoutVars>
      </dgm:prSet>
      <dgm:spPr/>
    </dgm:pt>
    <dgm:pt modelId="{35083431-FA73-4942-A140-3A9205BE65BB}" type="pres">
      <dgm:prSet presAssocID="{75DD6BA3-222D-4B0A-B340-2FE418221A7A}" presName="topArc2" presStyleLbl="parChTrans1D1" presStyleIdx="8" presStyleCnt="16"/>
      <dgm:spPr/>
    </dgm:pt>
    <dgm:pt modelId="{59887EBA-2275-4437-882E-BADBB69B6F99}" type="pres">
      <dgm:prSet presAssocID="{75DD6BA3-222D-4B0A-B340-2FE418221A7A}" presName="bottomArc2" presStyleLbl="parChTrans1D1" presStyleIdx="9" presStyleCnt="16"/>
      <dgm:spPr/>
    </dgm:pt>
    <dgm:pt modelId="{B7BC44CF-F9DF-465E-BEB0-3E156FD405FB}" type="pres">
      <dgm:prSet presAssocID="{75DD6BA3-222D-4B0A-B340-2FE418221A7A}" presName="topConnNode2" presStyleLbl="node3" presStyleIdx="0" presStyleCnt="0"/>
      <dgm:spPr/>
    </dgm:pt>
    <dgm:pt modelId="{4926C14A-D0A8-4E23-8741-F29D0E7AB5E1}" type="pres">
      <dgm:prSet presAssocID="{75DD6BA3-222D-4B0A-B340-2FE418221A7A}" presName="hierChild4" presStyleCnt="0"/>
      <dgm:spPr/>
    </dgm:pt>
    <dgm:pt modelId="{A5516A11-D518-47E7-9E50-FC5265A37B8B}" type="pres">
      <dgm:prSet presAssocID="{75DD6BA3-222D-4B0A-B340-2FE418221A7A}" presName="hierChild5" presStyleCnt="0"/>
      <dgm:spPr/>
    </dgm:pt>
    <dgm:pt modelId="{F3243DED-0ECF-4644-99CE-1ABA65935C06}" type="pres">
      <dgm:prSet presAssocID="{9F76E60F-525E-43FB-800C-80C5A7F84792}" presName="Name28" presStyleLbl="parChTrans1D3" presStyleIdx="2" presStyleCnt="4"/>
      <dgm:spPr/>
    </dgm:pt>
    <dgm:pt modelId="{34E37E4C-7C9E-43CF-9987-37B59BDACCB2}" type="pres">
      <dgm:prSet presAssocID="{3D0DD7D5-0BC6-4B69-8F52-CA775CD3E1B5}" presName="hierRoot2" presStyleCnt="0">
        <dgm:presLayoutVars>
          <dgm:hierBranch val="init"/>
        </dgm:presLayoutVars>
      </dgm:prSet>
      <dgm:spPr/>
    </dgm:pt>
    <dgm:pt modelId="{8D99578B-50D8-4A8D-B465-F2A8B9F2C2DD}" type="pres">
      <dgm:prSet presAssocID="{3D0DD7D5-0BC6-4B69-8F52-CA775CD3E1B5}" presName="rootComposite2" presStyleCnt="0"/>
      <dgm:spPr/>
    </dgm:pt>
    <dgm:pt modelId="{2C78A547-3FFB-4229-A04F-5A819D1BDD76}" type="pres">
      <dgm:prSet presAssocID="{3D0DD7D5-0BC6-4B69-8F52-CA775CD3E1B5}" presName="rootText2" presStyleLbl="alignAcc1" presStyleIdx="0" presStyleCnt="0">
        <dgm:presLayoutVars>
          <dgm:chPref val="3"/>
        </dgm:presLayoutVars>
      </dgm:prSet>
      <dgm:spPr/>
    </dgm:pt>
    <dgm:pt modelId="{9809416D-5E76-4E85-91E0-95FB9A00742D}" type="pres">
      <dgm:prSet presAssocID="{3D0DD7D5-0BC6-4B69-8F52-CA775CD3E1B5}" presName="topArc2" presStyleLbl="parChTrans1D1" presStyleIdx="10" presStyleCnt="16"/>
      <dgm:spPr/>
    </dgm:pt>
    <dgm:pt modelId="{23930128-05C4-44D3-BE21-DB50A4BBB955}" type="pres">
      <dgm:prSet presAssocID="{3D0DD7D5-0BC6-4B69-8F52-CA775CD3E1B5}" presName="bottomArc2" presStyleLbl="parChTrans1D1" presStyleIdx="11" presStyleCnt="16"/>
      <dgm:spPr/>
    </dgm:pt>
    <dgm:pt modelId="{9B933B70-7E8F-401B-94E3-572232EF8A63}" type="pres">
      <dgm:prSet presAssocID="{3D0DD7D5-0BC6-4B69-8F52-CA775CD3E1B5}" presName="topConnNode2" presStyleLbl="node3" presStyleIdx="0" presStyleCnt="0"/>
      <dgm:spPr/>
    </dgm:pt>
    <dgm:pt modelId="{77C3D795-1470-47DA-B106-3C797557EBEF}" type="pres">
      <dgm:prSet presAssocID="{3D0DD7D5-0BC6-4B69-8F52-CA775CD3E1B5}" presName="hierChild4" presStyleCnt="0"/>
      <dgm:spPr/>
    </dgm:pt>
    <dgm:pt modelId="{30252FBE-B9D9-4BE5-A2F4-6B06167DEBBA}" type="pres">
      <dgm:prSet presAssocID="{3D0DD7D5-0BC6-4B69-8F52-CA775CD3E1B5}" presName="hierChild5" presStyleCnt="0"/>
      <dgm:spPr/>
    </dgm:pt>
    <dgm:pt modelId="{902B2091-D472-4023-B9D0-E0922B94D2F2}" type="pres">
      <dgm:prSet presAssocID="{BF55D7E7-17DE-48F2-BF02-72CB3930BF92}" presName="hierChild5" presStyleCnt="0"/>
      <dgm:spPr/>
    </dgm:pt>
    <dgm:pt modelId="{3AD2A15F-7505-424E-A182-8438FED480DD}" type="pres">
      <dgm:prSet presAssocID="{72143D3A-5617-4BC6-8100-60549662B49B}" presName="Name101" presStyleLbl="parChTrans1D3" presStyleIdx="3" presStyleCnt="4"/>
      <dgm:spPr/>
    </dgm:pt>
    <dgm:pt modelId="{09252DB3-90AE-4102-A00D-8FB9951E2095}" type="pres">
      <dgm:prSet presAssocID="{552FBBE9-B685-4435-BC89-21D89E50CF33}" presName="hierRoot3" presStyleCnt="0">
        <dgm:presLayoutVars>
          <dgm:hierBranch val="init"/>
        </dgm:presLayoutVars>
      </dgm:prSet>
      <dgm:spPr/>
    </dgm:pt>
    <dgm:pt modelId="{797F1BB2-55AC-4620-BCBB-DBB9B16B7066}" type="pres">
      <dgm:prSet presAssocID="{552FBBE9-B685-4435-BC89-21D89E50CF33}" presName="rootComposite3" presStyleCnt="0"/>
      <dgm:spPr/>
    </dgm:pt>
    <dgm:pt modelId="{7ECA2D71-CC87-4C01-B409-9896522D9522}" type="pres">
      <dgm:prSet presAssocID="{552FBBE9-B685-4435-BC89-21D89E50CF33}" presName="rootText3" presStyleLbl="alignAcc1" presStyleIdx="0" presStyleCnt="0">
        <dgm:presLayoutVars>
          <dgm:chPref val="3"/>
        </dgm:presLayoutVars>
      </dgm:prSet>
      <dgm:spPr/>
    </dgm:pt>
    <dgm:pt modelId="{C710F37C-8DE5-446F-8515-5367CBC893E4}" type="pres">
      <dgm:prSet presAssocID="{552FBBE9-B685-4435-BC89-21D89E50CF33}" presName="topArc3" presStyleLbl="parChTrans1D1" presStyleIdx="12" presStyleCnt="16"/>
      <dgm:spPr/>
    </dgm:pt>
    <dgm:pt modelId="{12C63531-8999-4B7A-9D50-C1DB2EA38011}" type="pres">
      <dgm:prSet presAssocID="{552FBBE9-B685-4435-BC89-21D89E50CF33}" presName="bottomArc3" presStyleLbl="parChTrans1D1" presStyleIdx="13" presStyleCnt="16"/>
      <dgm:spPr/>
    </dgm:pt>
    <dgm:pt modelId="{B08B9FBF-5109-434A-96C0-E611C395404F}" type="pres">
      <dgm:prSet presAssocID="{552FBBE9-B685-4435-BC89-21D89E50CF33}" presName="topConnNode3" presStyleLbl="asst2" presStyleIdx="0" presStyleCnt="0"/>
      <dgm:spPr/>
    </dgm:pt>
    <dgm:pt modelId="{6234A1B8-C290-4A65-947E-0C835824EFE4}" type="pres">
      <dgm:prSet presAssocID="{552FBBE9-B685-4435-BC89-21D89E50CF33}" presName="hierChild6" presStyleCnt="0"/>
      <dgm:spPr/>
    </dgm:pt>
    <dgm:pt modelId="{E1304BFE-8377-4D1E-9645-379EA5DAB6EE}" type="pres">
      <dgm:prSet presAssocID="{552FBBE9-B685-4435-BC89-21D89E50CF33}" presName="hierChild7" presStyleCnt="0"/>
      <dgm:spPr/>
    </dgm:pt>
    <dgm:pt modelId="{62FB1C09-6E37-4169-84A3-9F5420F2E5FA}" type="pres">
      <dgm:prSet presAssocID="{6DEF16B4-9344-45F5-BC6D-920386BB94E5}" presName="hierChild3" presStyleCnt="0"/>
      <dgm:spPr/>
    </dgm:pt>
    <dgm:pt modelId="{9B81B29D-10A5-498C-8FFB-C6C1E8364FE9}" type="pres">
      <dgm:prSet presAssocID="{733C9BB6-613E-47F2-BCAB-3FC38A5B9263}" presName="hierRoot1" presStyleCnt="0">
        <dgm:presLayoutVars>
          <dgm:hierBranch val="init"/>
        </dgm:presLayoutVars>
      </dgm:prSet>
      <dgm:spPr/>
    </dgm:pt>
    <dgm:pt modelId="{24755D93-A0D3-4690-93A5-D3D032FAB49B}" type="pres">
      <dgm:prSet presAssocID="{733C9BB6-613E-47F2-BCAB-3FC38A5B9263}" presName="rootComposite1" presStyleCnt="0"/>
      <dgm:spPr/>
    </dgm:pt>
    <dgm:pt modelId="{B11DEBEA-F481-489B-AAB6-9A39C0A73377}" type="pres">
      <dgm:prSet presAssocID="{733C9BB6-613E-47F2-BCAB-3FC38A5B9263}" presName="rootText1" presStyleLbl="alignAcc1" presStyleIdx="0" presStyleCnt="0">
        <dgm:presLayoutVars>
          <dgm:chPref val="3"/>
        </dgm:presLayoutVars>
      </dgm:prSet>
      <dgm:spPr/>
    </dgm:pt>
    <dgm:pt modelId="{C6472C34-8D46-4248-8D1C-70CD1D80003F}" type="pres">
      <dgm:prSet presAssocID="{733C9BB6-613E-47F2-BCAB-3FC38A5B9263}" presName="topArc1" presStyleLbl="parChTrans1D1" presStyleIdx="14" presStyleCnt="16"/>
      <dgm:spPr/>
    </dgm:pt>
    <dgm:pt modelId="{710CB570-158C-4A27-88C5-FACD7FFB81CF}" type="pres">
      <dgm:prSet presAssocID="{733C9BB6-613E-47F2-BCAB-3FC38A5B9263}" presName="bottomArc1" presStyleLbl="parChTrans1D1" presStyleIdx="15" presStyleCnt="16"/>
      <dgm:spPr/>
    </dgm:pt>
    <dgm:pt modelId="{03C2CF5D-1F98-4BD4-8957-EB617A17772B}" type="pres">
      <dgm:prSet presAssocID="{733C9BB6-613E-47F2-BCAB-3FC38A5B9263}" presName="topConnNode1" presStyleLbl="node1" presStyleIdx="0" presStyleCnt="0"/>
      <dgm:spPr/>
    </dgm:pt>
    <dgm:pt modelId="{C96A5750-9D8F-465B-90D0-7520DACD286A}" type="pres">
      <dgm:prSet presAssocID="{733C9BB6-613E-47F2-BCAB-3FC38A5B9263}" presName="hierChild2" presStyleCnt="0"/>
      <dgm:spPr/>
    </dgm:pt>
    <dgm:pt modelId="{7DA8DB81-5A14-4C40-907A-2D268DFD9115}" type="pres">
      <dgm:prSet presAssocID="{733C9BB6-613E-47F2-BCAB-3FC38A5B9263}" presName="hierChild3" presStyleCnt="0"/>
      <dgm:spPr/>
    </dgm:pt>
  </dgm:ptLst>
  <dgm:cxnLst>
    <dgm:cxn modelId="{9F5FCA01-4FAB-4C97-B604-6E1FDCE01814}" srcId="{BF55D7E7-17DE-48F2-BF02-72CB3930BF92}" destId="{3D0DD7D5-0BC6-4B69-8F52-CA775CD3E1B5}" srcOrd="3" destOrd="0" parTransId="{9F76E60F-525E-43FB-800C-80C5A7F84792}" sibTransId="{E6D1DC82-1E49-448A-945E-BD9160C3BD94}"/>
    <dgm:cxn modelId="{E0EA3210-744B-4F91-9E0B-06C874C2DB9F}" type="presOf" srcId="{9F76E60F-525E-43FB-800C-80C5A7F84792}" destId="{F3243DED-0ECF-4644-99CE-1ABA65935C06}" srcOrd="0" destOrd="0" presId="urn:microsoft.com/office/officeart/2008/layout/HalfCircleOrganizationChart"/>
    <dgm:cxn modelId="{0E361521-3CD6-454C-A441-C3493D6A84FA}" type="presOf" srcId="{BF55D7E7-17DE-48F2-BF02-72CB3930BF92}" destId="{92881C61-A4ED-4BB8-9E76-9CAA911A5670}" srcOrd="1" destOrd="0" presId="urn:microsoft.com/office/officeart/2008/layout/HalfCircleOrganizationChart"/>
    <dgm:cxn modelId="{63D87222-0433-41A9-883C-412724482491}" type="presOf" srcId="{7F988B99-A17C-40FB-84C8-513A5E329784}" destId="{7226E7CE-E27E-41AC-958C-2C0737B887DE}" srcOrd="0" destOrd="0" presId="urn:microsoft.com/office/officeart/2008/layout/HalfCircleOrganizationChart"/>
    <dgm:cxn modelId="{BB1A3F3A-D166-4AFB-9140-3014E8366404}" type="presOf" srcId="{733C9BB6-613E-47F2-BCAB-3FC38A5B9263}" destId="{03C2CF5D-1F98-4BD4-8957-EB617A17772B}" srcOrd="1" destOrd="0" presId="urn:microsoft.com/office/officeart/2008/layout/HalfCircleOrganizationChart"/>
    <dgm:cxn modelId="{5727E340-9B6A-4199-A553-AEEAC2E11850}" srcId="{BF55D7E7-17DE-48F2-BF02-72CB3930BF92}" destId="{552FBBE9-B685-4435-BC89-21D89E50CF33}" srcOrd="0" destOrd="0" parTransId="{72143D3A-5617-4BC6-8100-60549662B49B}" sibTransId="{865C4BB1-1B4A-475C-920F-93D7F74FAA77}"/>
    <dgm:cxn modelId="{2AFE6B5E-1E1F-46A8-9E4F-A069FA4EF1B0}" srcId="{BF55D7E7-17DE-48F2-BF02-72CB3930BF92}" destId="{0EDF3A50-A09D-4B30-B2C2-5567EFB1BDA8}" srcOrd="1" destOrd="0" parTransId="{EBC4931C-7AEA-4198-B59A-943EE8AD5395}" sibTransId="{018A2D1C-1F8F-45CB-8EA9-F431B31E343C}"/>
    <dgm:cxn modelId="{265BC849-685D-4FC0-B469-4B6863458306}" srcId="{7F988B99-A17C-40FB-84C8-513A5E329784}" destId="{6DEF16B4-9344-45F5-BC6D-920386BB94E5}" srcOrd="1" destOrd="0" parTransId="{944E1F2F-33FC-42F2-9610-16BA7CEF5B19}" sibTransId="{63F1792A-EB2A-4FC1-909E-3E736C8B9D6A}"/>
    <dgm:cxn modelId="{8AC3586E-C555-4239-807E-D8A9D315B8AF}" type="presOf" srcId="{6DD23DA2-A318-4E04-8F85-EC21961D53B4}" destId="{719B3455-1DC2-48E4-9378-4A8174D352F6}" srcOrd="0" destOrd="0" presId="urn:microsoft.com/office/officeart/2008/layout/HalfCircleOrganizationChart"/>
    <dgm:cxn modelId="{91EED351-5AFC-4B25-9E27-AEF42D030F47}" srcId="{6DEF16B4-9344-45F5-BC6D-920386BB94E5}" destId="{BF55D7E7-17DE-48F2-BF02-72CB3930BF92}" srcOrd="0" destOrd="0" parTransId="{39976B89-E4BB-4D1E-916D-CDAFF0EF46B2}" sibTransId="{EDCB60F4-04FA-4F77-B458-9F202684468A}"/>
    <dgm:cxn modelId="{5B0EF751-F5BA-4786-85B3-20319E619853}" type="presOf" srcId="{0EDF3A50-A09D-4B30-B2C2-5567EFB1BDA8}" destId="{08C81614-CEE7-4FA1-B950-DDCDC7FF18DB}" srcOrd="1" destOrd="0" presId="urn:microsoft.com/office/officeart/2008/layout/HalfCircleOrganizationChart"/>
    <dgm:cxn modelId="{C2278975-65DF-4E41-AC80-C8D22C4530EB}" type="presOf" srcId="{3331AB4E-C9CD-4E78-BD97-91F42E76C6E0}" destId="{D0430A11-7B6B-497E-97ED-EC4DD8B834A3}" srcOrd="1" destOrd="0" presId="urn:microsoft.com/office/officeart/2008/layout/HalfCircleOrganizationChart"/>
    <dgm:cxn modelId="{A404D955-0B2A-4825-B0AD-5BE7212AF253}" type="presOf" srcId="{3331AB4E-C9CD-4E78-BD97-91F42E76C6E0}" destId="{85B26840-5D02-463D-9609-4FA1AA197D3E}" srcOrd="0" destOrd="0" presId="urn:microsoft.com/office/officeart/2008/layout/HalfCircleOrganizationChart"/>
    <dgm:cxn modelId="{68CB147E-1F72-4A76-BC78-60800C495E19}" type="presOf" srcId="{BF55D7E7-17DE-48F2-BF02-72CB3930BF92}" destId="{CE0B42F8-871B-4F65-ABF8-D0934CC61671}" srcOrd="0" destOrd="0" presId="urn:microsoft.com/office/officeart/2008/layout/HalfCircleOrganizationChart"/>
    <dgm:cxn modelId="{DCD6A292-349E-4DAE-A46F-69BA09155CAB}" type="presOf" srcId="{0EDF3A50-A09D-4B30-B2C2-5567EFB1BDA8}" destId="{29C4AFC6-49CB-47BD-B3BE-12EB00BA2C86}" srcOrd="0" destOrd="0" presId="urn:microsoft.com/office/officeart/2008/layout/HalfCircleOrganizationChart"/>
    <dgm:cxn modelId="{499959A5-8FD7-46FE-B948-BBEEB53CC738}" type="presOf" srcId="{6DEF16B4-9344-45F5-BC6D-920386BB94E5}" destId="{56AA6BC6-E860-49A4-AE55-1F61A1CD4A15}" srcOrd="1" destOrd="0" presId="urn:microsoft.com/office/officeart/2008/layout/HalfCircleOrganizationChart"/>
    <dgm:cxn modelId="{72C25CAA-B434-4689-8E8D-9D95B99F8826}" type="presOf" srcId="{552FBBE9-B685-4435-BC89-21D89E50CF33}" destId="{7ECA2D71-CC87-4C01-B409-9896522D9522}" srcOrd="0" destOrd="0" presId="urn:microsoft.com/office/officeart/2008/layout/HalfCircleOrganizationChart"/>
    <dgm:cxn modelId="{77DEEAAB-D4B2-4B85-B70B-A6D59D24964D}" type="presOf" srcId="{552FBBE9-B685-4435-BC89-21D89E50CF33}" destId="{B08B9FBF-5109-434A-96C0-E611C395404F}" srcOrd="1" destOrd="0" presId="urn:microsoft.com/office/officeart/2008/layout/HalfCircleOrganizationChart"/>
    <dgm:cxn modelId="{8AC5E6AC-8601-4E92-9F07-2BAA85D2D7EC}" type="presOf" srcId="{6DEF16B4-9344-45F5-BC6D-920386BB94E5}" destId="{3798F5F9-7480-4F8E-9641-56137248F628}" srcOrd="0" destOrd="0" presId="urn:microsoft.com/office/officeart/2008/layout/HalfCircleOrganizationChart"/>
    <dgm:cxn modelId="{DE3575AF-D6B8-49F3-88E3-659019A1AEC9}" srcId="{BF55D7E7-17DE-48F2-BF02-72CB3930BF92}" destId="{75DD6BA3-222D-4B0A-B340-2FE418221A7A}" srcOrd="2" destOrd="0" parTransId="{6DD23DA2-A318-4E04-8F85-EC21961D53B4}" sibTransId="{D22DD588-7704-4B95-8F99-CC639EB44557}"/>
    <dgm:cxn modelId="{C2F4C7B3-2B9B-491A-82E2-0252822B830D}" srcId="{7F988B99-A17C-40FB-84C8-513A5E329784}" destId="{733C9BB6-613E-47F2-BCAB-3FC38A5B9263}" srcOrd="2" destOrd="0" parTransId="{1E798C93-7E04-42A5-882A-8C19CF809ADA}" sibTransId="{9A29B9FF-31E1-4400-9427-533FFFCDCA62}"/>
    <dgm:cxn modelId="{CD6757C8-ABAA-423C-A9E5-ADCE0B777B16}" type="presOf" srcId="{75DD6BA3-222D-4B0A-B340-2FE418221A7A}" destId="{B7BC44CF-F9DF-465E-BEB0-3E156FD405FB}" srcOrd="1" destOrd="0" presId="urn:microsoft.com/office/officeart/2008/layout/HalfCircleOrganizationChart"/>
    <dgm:cxn modelId="{B96A18CA-FE7C-4E7D-BE06-857CF7C37009}" type="presOf" srcId="{733C9BB6-613E-47F2-BCAB-3FC38A5B9263}" destId="{B11DEBEA-F481-489B-AAB6-9A39C0A73377}" srcOrd="0" destOrd="0" presId="urn:microsoft.com/office/officeart/2008/layout/HalfCircleOrganizationChart"/>
    <dgm:cxn modelId="{3566CDD6-11A3-4C0C-8D69-4E17181B701D}" type="presOf" srcId="{3D0DD7D5-0BC6-4B69-8F52-CA775CD3E1B5}" destId="{9B933B70-7E8F-401B-94E3-572232EF8A63}" srcOrd="1" destOrd="0" presId="urn:microsoft.com/office/officeart/2008/layout/HalfCircleOrganizationChart"/>
    <dgm:cxn modelId="{FC8EBEE2-4EC3-4A6C-840E-FD999139149A}" type="presOf" srcId="{72143D3A-5617-4BC6-8100-60549662B49B}" destId="{3AD2A15F-7505-424E-A182-8438FED480DD}" srcOrd="0" destOrd="0" presId="urn:microsoft.com/office/officeart/2008/layout/HalfCircleOrganizationChart"/>
    <dgm:cxn modelId="{DA87F2EE-71F4-4B7A-B620-C2C61E1649F9}" type="presOf" srcId="{39976B89-E4BB-4D1E-916D-CDAFF0EF46B2}" destId="{796A0B12-565D-411B-A7C5-A985D183AECA}" srcOrd="0" destOrd="0" presId="urn:microsoft.com/office/officeart/2008/layout/HalfCircleOrganizationChart"/>
    <dgm:cxn modelId="{C28646F3-1F10-49C8-86E1-5C7EFBDC1B07}" type="presOf" srcId="{75DD6BA3-222D-4B0A-B340-2FE418221A7A}" destId="{2E922361-28AE-46C8-875E-14C98EFB9E80}" srcOrd="0" destOrd="0" presId="urn:microsoft.com/office/officeart/2008/layout/HalfCircleOrganizationChart"/>
    <dgm:cxn modelId="{F2FBC8F3-A6F2-480B-94F2-916DE1406776}" srcId="{7F988B99-A17C-40FB-84C8-513A5E329784}" destId="{3331AB4E-C9CD-4E78-BD97-91F42E76C6E0}" srcOrd="0" destOrd="0" parTransId="{BEFA9662-53D7-4E7B-AB21-725779A8FE78}" sibTransId="{8C506B29-52C2-4AF1-8B69-2B136BA4FA1E}"/>
    <dgm:cxn modelId="{793D77F9-F7DF-4499-B287-15E955757D51}" type="presOf" srcId="{3D0DD7D5-0BC6-4B69-8F52-CA775CD3E1B5}" destId="{2C78A547-3FFB-4229-A04F-5A819D1BDD76}" srcOrd="0" destOrd="0" presId="urn:microsoft.com/office/officeart/2008/layout/HalfCircleOrganizationChart"/>
    <dgm:cxn modelId="{35A8BBFC-7404-4D45-820E-A6DABCFB05CD}" type="presOf" srcId="{EBC4931C-7AEA-4198-B59A-943EE8AD5395}" destId="{75DB9998-F048-47BF-970B-E822E258033C}" srcOrd="0" destOrd="0" presId="urn:microsoft.com/office/officeart/2008/layout/HalfCircleOrganizationChart"/>
    <dgm:cxn modelId="{2B5D3DDB-0321-4123-BBA3-8613C1DC91CA}" type="presParOf" srcId="{7226E7CE-E27E-41AC-958C-2C0737B887DE}" destId="{5722DF5D-A779-459B-9A4A-4277A66724CF}" srcOrd="0" destOrd="0" presId="urn:microsoft.com/office/officeart/2008/layout/HalfCircleOrganizationChart"/>
    <dgm:cxn modelId="{60A09A69-E7BE-4964-A6FF-34D3F289977D}" type="presParOf" srcId="{5722DF5D-A779-459B-9A4A-4277A66724CF}" destId="{1ED7AE45-4831-465B-8AF7-A9A3379B1E63}" srcOrd="0" destOrd="0" presId="urn:microsoft.com/office/officeart/2008/layout/HalfCircleOrganizationChart"/>
    <dgm:cxn modelId="{63043544-F4C6-46F4-A65D-86B92A528FD2}" type="presParOf" srcId="{1ED7AE45-4831-465B-8AF7-A9A3379B1E63}" destId="{85B26840-5D02-463D-9609-4FA1AA197D3E}" srcOrd="0" destOrd="0" presId="urn:microsoft.com/office/officeart/2008/layout/HalfCircleOrganizationChart"/>
    <dgm:cxn modelId="{25A180C3-9BA5-42FB-9B20-784C9C1C1BD1}" type="presParOf" srcId="{1ED7AE45-4831-465B-8AF7-A9A3379B1E63}" destId="{FAB5C703-11FC-4A88-A7F6-A0DC08F0AB96}" srcOrd="1" destOrd="0" presId="urn:microsoft.com/office/officeart/2008/layout/HalfCircleOrganizationChart"/>
    <dgm:cxn modelId="{46D749A3-C152-4FD8-9E52-D5D0B652880E}" type="presParOf" srcId="{1ED7AE45-4831-465B-8AF7-A9A3379B1E63}" destId="{681F8218-CE76-4994-860C-86C6AEFE25EA}" srcOrd="2" destOrd="0" presId="urn:microsoft.com/office/officeart/2008/layout/HalfCircleOrganizationChart"/>
    <dgm:cxn modelId="{E46DE178-6C8F-4B4D-8B54-3F101D566697}" type="presParOf" srcId="{1ED7AE45-4831-465B-8AF7-A9A3379B1E63}" destId="{D0430A11-7B6B-497E-97ED-EC4DD8B834A3}" srcOrd="3" destOrd="0" presId="urn:microsoft.com/office/officeart/2008/layout/HalfCircleOrganizationChart"/>
    <dgm:cxn modelId="{61CBC7A5-8319-462C-A6D3-86705AED4D3E}" type="presParOf" srcId="{5722DF5D-A779-459B-9A4A-4277A66724CF}" destId="{3D0325FA-4761-41DE-BF84-B3E31393ACA6}" srcOrd="1" destOrd="0" presId="urn:microsoft.com/office/officeart/2008/layout/HalfCircleOrganizationChart"/>
    <dgm:cxn modelId="{721E64B5-BF48-4C4E-ADAB-0E2A6AFDB108}" type="presParOf" srcId="{5722DF5D-A779-459B-9A4A-4277A66724CF}" destId="{068FE409-2613-4E4F-82F6-A6931770B051}" srcOrd="2" destOrd="0" presId="urn:microsoft.com/office/officeart/2008/layout/HalfCircleOrganizationChart"/>
    <dgm:cxn modelId="{2E923AF6-7F3F-4C38-9872-4573E98C8F4E}" type="presParOf" srcId="{7226E7CE-E27E-41AC-958C-2C0737B887DE}" destId="{56F533A3-E206-4C57-9EB0-083432CCCE4F}" srcOrd="1" destOrd="0" presId="urn:microsoft.com/office/officeart/2008/layout/HalfCircleOrganizationChart"/>
    <dgm:cxn modelId="{F8535BD6-E0F8-48EE-9845-77E74F1A71A6}" type="presParOf" srcId="{56F533A3-E206-4C57-9EB0-083432CCCE4F}" destId="{0EBD2A51-34B5-4745-8048-067887D25AA4}" srcOrd="0" destOrd="0" presId="urn:microsoft.com/office/officeart/2008/layout/HalfCircleOrganizationChart"/>
    <dgm:cxn modelId="{B84105F8-E5C9-4DC5-84B7-A22B55938295}" type="presParOf" srcId="{0EBD2A51-34B5-4745-8048-067887D25AA4}" destId="{3798F5F9-7480-4F8E-9641-56137248F628}" srcOrd="0" destOrd="0" presId="urn:microsoft.com/office/officeart/2008/layout/HalfCircleOrganizationChart"/>
    <dgm:cxn modelId="{53970E3C-7BBC-4B1D-B86D-0E844B381567}" type="presParOf" srcId="{0EBD2A51-34B5-4745-8048-067887D25AA4}" destId="{5638FF11-8F80-478C-A360-B811D5394034}" srcOrd="1" destOrd="0" presId="urn:microsoft.com/office/officeart/2008/layout/HalfCircleOrganizationChart"/>
    <dgm:cxn modelId="{7C499EF4-95CD-4F68-9E69-AAE96A5B570D}" type="presParOf" srcId="{0EBD2A51-34B5-4745-8048-067887D25AA4}" destId="{0283065F-4076-46F2-804C-8BE54C5EFB02}" srcOrd="2" destOrd="0" presId="urn:microsoft.com/office/officeart/2008/layout/HalfCircleOrganizationChart"/>
    <dgm:cxn modelId="{575A243D-51AE-4686-BE7B-8FD223CE4DFA}" type="presParOf" srcId="{0EBD2A51-34B5-4745-8048-067887D25AA4}" destId="{56AA6BC6-E860-49A4-AE55-1F61A1CD4A15}" srcOrd="3" destOrd="0" presId="urn:microsoft.com/office/officeart/2008/layout/HalfCircleOrganizationChart"/>
    <dgm:cxn modelId="{D32FC40B-62E1-4678-937F-1FC44097B3A7}" type="presParOf" srcId="{56F533A3-E206-4C57-9EB0-083432CCCE4F}" destId="{51041393-0369-4659-BFB3-5859C2348253}" srcOrd="1" destOrd="0" presId="urn:microsoft.com/office/officeart/2008/layout/HalfCircleOrganizationChart"/>
    <dgm:cxn modelId="{58013F4E-B02C-49DF-8980-84580ABCE8AD}" type="presParOf" srcId="{51041393-0369-4659-BFB3-5859C2348253}" destId="{796A0B12-565D-411B-A7C5-A985D183AECA}" srcOrd="0" destOrd="0" presId="urn:microsoft.com/office/officeart/2008/layout/HalfCircleOrganizationChart"/>
    <dgm:cxn modelId="{DE8E8103-F0B4-4081-BEEA-3A92475F5179}" type="presParOf" srcId="{51041393-0369-4659-BFB3-5859C2348253}" destId="{240F6C35-DD5A-46FD-819D-55B7A3413236}" srcOrd="1" destOrd="0" presId="urn:microsoft.com/office/officeart/2008/layout/HalfCircleOrganizationChart"/>
    <dgm:cxn modelId="{2C8535DF-A884-4F99-A6A5-3A7D12BFF3D4}" type="presParOf" srcId="{240F6C35-DD5A-46FD-819D-55B7A3413236}" destId="{ADE789F8-DF27-4D36-8BE8-9B440306E582}" srcOrd="0" destOrd="0" presId="urn:microsoft.com/office/officeart/2008/layout/HalfCircleOrganizationChart"/>
    <dgm:cxn modelId="{DA5C0CBD-670C-469A-9A25-F6B4061F4E82}" type="presParOf" srcId="{ADE789F8-DF27-4D36-8BE8-9B440306E582}" destId="{CE0B42F8-871B-4F65-ABF8-D0934CC61671}" srcOrd="0" destOrd="0" presId="urn:microsoft.com/office/officeart/2008/layout/HalfCircleOrganizationChart"/>
    <dgm:cxn modelId="{3857E323-F9AB-497B-851E-3860F98A8930}" type="presParOf" srcId="{ADE789F8-DF27-4D36-8BE8-9B440306E582}" destId="{C54C2D77-076D-4227-B5F4-8FBDEF882158}" srcOrd="1" destOrd="0" presId="urn:microsoft.com/office/officeart/2008/layout/HalfCircleOrganizationChart"/>
    <dgm:cxn modelId="{2265C82E-1BFE-4995-8FFD-FDA8B3DF668C}" type="presParOf" srcId="{ADE789F8-DF27-4D36-8BE8-9B440306E582}" destId="{8F23FAAC-8477-4522-A694-7B34CE8941F5}" srcOrd="2" destOrd="0" presId="urn:microsoft.com/office/officeart/2008/layout/HalfCircleOrganizationChart"/>
    <dgm:cxn modelId="{131993B7-8BC7-42C9-8428-FC147EF9FAC3}" type="presParOf" srcId="{ADE789F8-DF27-4D36-8BE8-9B440306E582}" destId="{92881C61-A4ED-4BB8-9E76-9CAA911A5670}" srcOrd="3" destOrd="0" presId="urn:microsoft.com/office/officeart/2008/layout/HalfCircleOrganizationChart"/>
    <dgm:cxn modelId="{0AB1E40C-5A3B-4F63-9F4C-4265929ADE66}" type="presParOf" srcId="{240F6C35-DD5A-46FD-819D-55B7A3413236}" destId="{C8B7528A-140E-4209-8651-5D77031A9C5F}" srcOrd="1" destOrd="0" presId="urn:microsoft.com/office/officeart/2008/layout/HalfCircleOrganizationChart"/>
    <dgm:cxn modelId="{F3541A40-5D02-46E4-A263-DA3CC7626182}" type="presParOf" srcId="{C8B7528A-140E-4209-8651-5D77031A9C5F}" destId="{75DB9998-F048-47BF-970B-E822E258033C}" srcOrd="0" destOrd="0" presId="urn:microsoft.com/office/officeart/2008/layout/HalfCircleOrganizationChart"/>
    <dgm:cxn modelId="{67B0ED61-489F-4105-995E-07CE7FAA907B}" type="presParOf" srcId="{C8B7528A-140E-4209-8651-5D77031A9C5F}" destId="{1BDF9B8C-7A75-4789-A5FD-3CD73E3C8EC6}" srcOrd="1" destOrd="0" presId="urn:microsoft.com/office/officeart/2008/layout/HalfCircleOrganizationChart"/>
    <dgm:cxn modelId="{0268A1CC-D1B7-415D-80FF-12F3C8B37367}" type="presParOf" srcId="{1BDF9B8C-7A75-4789-A5FD-3CD73E3C8EC6}" destId="{34AD8F4D-9A5C-4188-842F-0424DF13F548}" srcOrd="0" destOrd="0" presId="urn:microsoft.com/office/officeart/2008/layout/HalfCircleOrganizationChart"/>
    <dgm:cxn modelId="{870BAFD0-AE79-4B74-A435-BC8609A1EF5A}" type="presParOf" srcId="{34AD8F4D-9A5C-4188-842F-0424DF13F548}" destId="{29C4AFC6-49CB-47BD-B3BE-12EB00BA2C86}" srcOrd="0" destOrd="0" presId="urn:microsoft.com/office/officeart/2008/layout/HalfCircleOrganizationChart"/>
    <dgm:cxn modelId="{0F28D64C-FF49-49B1-A2A2-E06004918966}" type="presParOf" srcId="{34AD8F4D-9A5C-4188-842F-0424DF13F548}" destId="{FF7BC2A3-3B4D-4E57-B73A-A762156D7137}" srcOrd="1" destOrd="0" presId="urn:microsoft.com/office/officeart/2008/layout/HalfCircleOrganizationChart"/>
    <dgm:cxn modelId="{A5AEA7E9-9280-45C7-BE5C-B73205A1A180}" type="presParOf" srcId="{34AD8F4D-9A5C-4188-842F-0424DF13F548}" destId="{660D1C09-B054-470A-ADCA-8E35D65A489D}" srcOrd="2" destOrd="0" presId="urn:microsoft.com/office/officeart/2008/layout/HalfCircleOrganizationChart"/>
    <dgm:cxn modelId="{F1EC8DDA-938F-4250-9163-04372549CAE9}" type="presParOf" srcId="{34AD8F4D-9A5C-4188-842F-0424DF13F548}" destId="{08C81614-CEE7-4FA1-B950-DDCDC7FF18DB}" srcOrd="3" destOrd="0" presId="urn:microsoft.com/office/officeart/2008/layout/HalfCircleOrganizationChart"/>
    <dgm:cxn modelId="{0BC4B09A-46A7-4655-8C53-3D4FCEDD5792}" type="presParOf" srcId="{1BDF9B8C-7A75-4789-A5FD-3CD73E3C8EC6}" destId="{A200B807-3E52-4427-BBD1-BD3B01D9E8B1}" srcOrd="1" destOrd="0" presId="urn:microsoft.com/office/officeart/2008/layout/HalfCircleOrganizationChart"/>
    <dgm:cxn modelId="{73547B38-46D9-4CBC-B021-0A55EFF0EAAC}" type="presParOf" srcId="{1BDF9B8C-7A75-4789-A5FD-3CD73E3C8EC6}" destId="{7A587370-081D-4D4F-902F-CD9EE4AD9B64}" srcOrd="2" destOrd="0" presId="urn:microsoft.com/office/officeart/2008/layout/HalfCircleOrganizationChart"/>
    <dgm:cxn modelId="{39F200DC-776E-4AEE-9852-9704B2F41798}" type="presParOf" srcId="{C8B7528A-140E-4209-8651-5D77031A9C5F}" destId="{719B3455-1DC2-48E4-9378-4A8174D352F6}" srcOrd="2" destOrd="0" presId="urn:microsoft.com/office/officeart/2008/layout/HalfCircleOrganizationChart"/>
    <dgm:cxn modelId="{FB4D55F6-26C7-497A-97E8-766B9917D1F1}" type="presParOf" srcId="{C8B7528A-140E-4209-8651-5D77031A9C5F}" destId="{CFAC767E-D1A4-457A-AD38-775F2435B660}" srcOrd="3" destOrd="0" presId="urn:microsoft.com/office/officeart/2008/layout/HalfCircleOrganizationChart"/>
    <dgm:cxn modelId="{43192E90-1F0D-4CF4-8236-CDBFE252F79C}" type="presParOf" srcId="{CFAC767E-D1A4-457A-AD38-775F2435B660}" destId="{9D631E85-45DA-4A0C-903B-906B6A25E23E}" srcOrd="0" destOrd="0" presId="urn:microsoft.com/office/officeart/2008/layout/HalfCircleOrganizationChart"/>
    <dgm:cxn modelId="{CEBC5B88-2DB7-4AF3-8671-4744AE4A0FB2}" type="presParOf" srcId="{9D631E85-45DA-4A0C-903B-906B6A25E23E}" destId="{2E922361-28AE-46C8-875E-14C98EFB9E80}" srcOrd="0" destOrd="0" presId="urn:microsoft.com/office/officeart/2008/layout/HalfCircleOrganizationChart"/>
    <dgm:cxn modelId="{B190C149-4D85-4C78-88AB-A063DDE7B3C1}" type="presParOf" srcId="{9D631E85-45DA-4A0C-903B-906B6A25E23E}" destId="{35083431-FA73-4942-A140-3A9205BE65BB}" srcOrd="1" destOrd="0" presId="urn:microsoft.com/office/officeart/2008/layout/HalfCircleOrganizationChart"/>
    <dgm:cxn modelId="{70764789-2803-4EFD-B13F-8B654499112E}" type="presParOf" srcId="{9D631E85-45DA-4A0C-903B-906B6A25E23E}" destId="{59887EBA-2275-4437-882E-BADBB69B6F99}" srcOrd="2" destOrd="0" presId="urn:microsoft.com/office/officeart/2008/layout/HalfCircleOrganizationChart"/>
    <dgm:cxn modelId="{B5DCD018-A888-4C53-A459-9E92793B08F6}" type="presParOf" srcId="{9D631E85-45DA-4A0C-903B-906B6A25E23E}" destId="{B7BC44CF-F9DF-465E-BEB0-3E156FD405FB}" srcOrd="3" destOrd="0" presId="urn:microsoft.com/office/officeart/2008/layout/HalfCircleOrganizationChart"/>
    <dgm:cxn modelId="{D54BCEF9-C44C-4469-B48A-5F8EF0386A24}" type="presParOf" srcId="{CFAC767E-D1A4-457A-AD38-775F2435B660}" destId="{4926C14A-D0A8-4E23-8741-F29D0E7AB5E1}" srcOrd="1" destOrd="0" presId="urn:microsoft.com/office/officeart/2008/layout/HalfCircleOrganizationChart"/>
    <dgm:cxn modelId="{51CD161B-B864-403E-94C4-76DB74DE49BF}" type="presParOf" srcId="{CFAC767E-D1A4-457A-AD38-775F2435B660}" destId="{A5516A11-D518-47E7-9E50-FC5265A37B8B}" srcOrd="2" destOrd="0" presId="urn:microsoft.com/office/officeart/2008/layout/HalfCircleOrganizationChart"/>
    <dgm:cxn modelId="{5ADBF72D-1360-4A21-8494-ED3F2802281B}" type="presParOf" srcId="{C8B7528A-140E-4209-8651-5D77031A9C5F}" destId="{F3243DED-0ECF-4644-99CE-1ABA65935C06}" srcOrd="4" destOrd="0" presId="urn:microsoft.com/office/officeart/2008/layout/HalfCircleOrganizationChart"/>
    <dgm:cxn modelId="{66798441-3EF1-4DB8-B04E-55928A50D6B8}" type="presParOf" srcId="{C8B7528A-140E-4209-8651-5D77031A9C5F}" destId="{34E37E4C-7C9E-43CF-9987-37B59BDACCB2}" srcOrd="5" destOrd="0" presId="urn:microsoft.com/office/officeart/2008/layout/HalfCircleOrganizationChart"/>
    <dgm:cxn modelId="{32577327-1552-4268-B126-835CF3167001}" type="presParOf" srcId="{34E37E4C-7C9E-43CF-9987-37B59BDACCB2}" destId="{8D99578B-50D8-4A8D-B465-F2A8B9F2C2DD}" srcOrd="0" destOrd="0" presId="urn:microsoft.com/office/officeart/2008/layout/HalfCircleOrganizationChart"/>
    <dgm:cxn modelId="{019BFD11-62F5-4962-AA51-19722830C327}" type="presParOf" srcId="{8D99578B-50D8-4A8D-B465-F2A8B9F2C2DD}" destId="{2C78A547-3FFB-4229-A04F-5A819D1BDD76}" srcOrd="0" destOrd="0" presId="urn:microsoft.com/office/officeart/2008/layout/HalfCircleOrganizationChart"/>
    <dgm:cxn modelId="{8C27D5E7-3AD6-4713-8632-F275E97F4917}" type="presParOf" srcId="{8D99578B-50D8-4A8D-B465-F2A8B9F2C2DD}" destId="{9809416D-5E76-4E85-91E0-95FB9A00742D}" srcOrd="1" destOrd="0" presId="urn:microsoft.com/office/officeart/2008/layout/HalfCircleOrganizationChart"/>
    <dgm:cxn modelId="{3A2B00AB-8546-4475-8DF9-6AD40223E54B}" type="presParOf" srcId="{8D99578B-50D8-4A8D-B465-F2A8B9F2C2DD}" destId="{23930128-05C4-44D3-BE21-DB50A4BBB955}" srcOrd="2" destOrd="0" presId="urn:microsoft.com/office/officeart/2008/layout/HalfCircleOrganizationChart"/>
    <dgm:cxn modelId="{A65C6177-1763-46B5-BCF3-2B302890A1ED}" type="presParOf" srcId="{8D99578B-50D8-4A8D-B465-F2A8B9F2C2DD}" destId="{9B933B70-7E8F-401B-94E3-572232EF8A63}" srcOrd="3" destOrd="0" presId="urn:microsoft.com/office/officeart/2008/layout/HalfCircleOrganizationChart"/>
    <dgm:cxn modelId="{5666AA19-F1E3-4C25-A3BB-CC5ECBEC2AFD}" type="presParOf" srcId="{34E37E4C-7C9E-43CF-9987-37B59BDACCB2}" destId="{77C3D795-1470-47DA-B106-3C797557EBEF}" srcOrd="1" destOrd="0" presId="urn:microsoft.com/office/officeart/2008/layout/HalfCircleOrganizationChart"/>
    <dgm:cxn modelId="{B2CCE276-87BF-446A-98E8-4709B4FCD5DA}" type="presParOf" srcId="{34E37E4C-7C9E-43CF-9987-37B59BDACCB2}" destId="{30252FBE-B9D9-4BE5-A2F4-6B06167DEBBA}" srcOrd="2" destOrd="0" presId="urn:microsoft.com/office/officeart/2008/layout/HalfCircleOrganizationChart"/>
    <dgm:cxn modelId="{F5EF0159-0AC6-485A-A417-71EE571D8B22}" type="presParOf" srcId="{240F6C35-DD5A-46FD-819D-55B7A3413236}" destId="{902B2091-D472-4023-B9D0-E0922B94D2F2}" srcOrd="2" destOrd="0" presId="urn:microsoft.com/office/officeart/2008/layout/HalfCircleOrganizationChart"/>
    <dgm:cxn modelId="{B4B01CAF-E6FE-49BB-8AB7-AA18EB9042E6}" type="presParOf" srcId="{902B2091-D472-4023-B9D0-E0922B94D2F2}" destId="{3AD2A15F-7505-424E-A182-8438FED480DD}" srcOrd="0" destOrd="0" presId="urn:microsoft.com/office/officeart/2008/layout/HalfCircleOrganizationChart"/>
    <dgm:cxn modelId="{891C9B7A-1757-4ED6-8B19-C384A7BB0D50}" type="presParOf" srcId="{902B2091-D472-4023-B9D0-E0922B94D2F2}" destId="{09252DB3-90AE-4102-A00D-8FB9951E2095}" srcOrd="1" destOrd="0" presId="urn:microsoft.com/office/officeart/2008/layout/HalfCircleOrganizationChart"/>
    <dgm:cxn modelId="{E3EDFEE0-7ECE-448F-A89A-3793C401D393}" type="presParOf" srcId="{09252DB3-90AE-4102-A00D-8FB9951E2095}" destId="{797F1BB2-55AC-4620-BCBB-DBB9B16B7066}" srcOrd="0" destOrd="0" presId="urn:microsoft.com/office/officeart/2008/layout/HalfCircleOrganizationChart"/>
    <dgm:cxn modelId="{78DB9B41-534C-4A07-8571-FA18C98A2449}" type="presParOf" srcId="{797F1BB2-55AC-4620-BCBB-DBB9B16B7066}" destId="{7ECA2D71-CC87-4C01-B409-9896522D9522}" srcOrd="0" destOrd="0" presId="urn:microsoft.com/office/officeart/2008/layout/HalfCircleOrganizationChart"/>
    <dgm:cxn modelId="{52BD2E7F-A5F6-43F1-A916-C18A75A9CCEF}" type="presParOf" srcId="{797F1BB2-55AC-4620-BCBB-DBB9B16B7066}" destId="{C710F37C-8DE5-446F-8515-5367CBC893E4}" srcOrd="1" destOrd="0" presId="urn:microsoft.com/office/officeart/2008/layout/HalfCircleOrganizationChart"/>
    <dgm:cxn modelId="{F1551A9A-CB19-4343-8C9E-DDA6771DB2E7}" type="presParOf" srcId="{797F1BB2-55AC-4620-BCBB-DBB9B16B7066}" destId="{12C63531-8999-4B7A-9D50-C1DB2EA38011}" srcOrd="2" destOrd="0" presId="urn:microsoft.com/office/officeart/2008/layout/HalfCircleOrganizationChart"/>
    <dgm:cxn modelId="{9701E578-CBF3-48D2-9234-A92AD0999B41}" type="presParOf" srcId="{797F1BB2-55AC-4620-BCBB-DBB9B16B7066}" destId="{B08B9FBF-5109-434A-96C0-E611C395404F}" srcOrd="3" destOrd="0" presId="urn:microsoft.com/office/officeart/2008/layout/HalfCircleOrganizationChart"/>
    <dgm:cxn modelId="{F1F601F9-A919-4DE7-9C45-30F342662837}" type="presParOf" srcId="{09252DB3-90AE-4102-A00D-8FB9951E2095}" destId="{6234A1B8-C290-4A65-947E-0C835824EFE4}" srcOrd="1" destOrd="0" presId="urn:microsoft.com/office/officeart/2008/layout/HalfCircleOrganizationChart"/>
    <dgm:cxn modelId="{775C40F7-3D40-4ECA-BAF6-471FDA98EB8F}" type="presParOf" srcId="{09252DB3-90AE-4102-A00D-8FB9951E2095}" destId="{E1304BFE-8377-4D1E-9645-379EA5DAB6EE}" srcOrd="2" destOrd="0" presId="urn:microsoft.com/office/officeart/2008/layout/HalfCircleOrganizationChart"/>
    <dgm:cxn modelId="{D48B9C63-BCD4-4F49-B8E8-E36CBCE9306F}" type="presParOf" srcId="{56F533A3-E206-4C57-9EB0-083432CCCE4F}" destId="{62FB1C09-6E37-4169-84A3-9F5420F2E5FA}" srcOrd="2" destOrd="0" presId="urn:microsoft.com/office/officeart/2008/layout/HalfCircleOrganizationChart"/>
    <dgm:cxn modelId="{C47CF119-A8AC-4325-8BBF-E880BEA8FB13}" type="presParOf" srcId="{7226E7CE-E27E-41AC-958C-2C0737B887DE}" destId="{9B81B29D-10A5-498C-8FFB-C6C1E8364FE9}" srcOrd="2" destOrd="0" presId="urn:microsoft.com/office/officeart/2008/layout/HalfCircleOrganizationChart"/>
    <dgm:cxn modelId="{932617AC-C090-4226-97E1-32FD069AC951}" type="presParOf" srcId="{9B81B29D-10A5-498C-8FFB-C6C1E8364FE9}" destId="{24755D93-A0D3-4690-93A5-D3D032FAB49B}" srcOrd="0" destOrd="0" presId="urn:microsoft.com/office/officeart/2008/layout/HalfCircleOrganizationChart"/>
    <dgm:cxn modelId="{DD8818F6-83EE-47F3-8532-FF48031748CD}" type="presParOf" srcId="{24755D93-A0D3-4690-93A5-D3D032FAB49B}" destId="{B11DEBEA-F481-489B-AAB6-9A39C0A73377}" srcOrd="0" destOrd="0" presId="urn:microsoft.com/office/officeart/2008/layout/HalfCircleOrganizationChart"/>
    <dgm:cxn modelId="{77738C98-4251-42B6-9019-2ED78A996423}" type="presParOf" srcId="{24755D93-A0D3-4690-93A5-D3D032FAB49B}" destId="{C6472C34-8D46-4248-8D1C-70CD1D80003F}" srcOrd="1" destOrd="0" presId="urn:microsoft.com/office/officeart/2008/layout/HalfCircleOrganizationChart"/>
    <dgm:cxn modelId="{7EE0A853-1128-46AE-9093-37372CCEE37A}" type="presParOf" srcId="{24755D93-A0D3-4690-93A5-D3D032FAB49B}" destId="{710CB570-158C-4A27-88C5-FACD7FFB81CF}" srcOrd="2" destOrd="0" presId="urn:microsoft.com/office/officeart/2008/layout/HalfCircleOrganizationChart"/>
    <dgm:cxn modelId="{039337DA-CC13-40A5-8C8F-4E44FD30112B}" type="presParOf" srcId="{24755D93-A0D3-4690-93A5-D3D032FAB49B}" destId="{03C2CF5D-1F98-4BD4-8957-EB617A17772B}" srcOrd="3" destOrd="0" presId="urn:microsoft.com/office/officeart/2008/layout/HalfCircleOrganizationChart"/>
    <dgm:cxn modelId="{C7011FA8-6124-4DCD-BA48-483F8384BCEE}" type="presParOf" srcId="{9B81B29D-10A5-498C-8FFB-C6C1E8364FE9}" destId="{C96A5750-9D8F-465B-90D0-7520DACD286A}" srcOrd="1" destOrd="0" presId="urn:microsoft.com/office/officeart/2008/layout/HalfCircleOrganizationChart"/>
    <dgm:cxn modelId="{A11E5FCE-E312-4364-9601-0B41A4910D50}" type="presParOf" srcId="{9B81B29D-10A5-498C-8FFB-C6C1E8364FE9}" destId="{7DA8DB81-5A14-4C40-907A-2D268DFD9115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D2A15F-7505-424E-A182-8438FED480DD}">
      <dsp:nvSpPr>
        <dsp:cNvPr id="0" name=""/>
        <dsp:cNvSpPr/>
      </dsp:nvSpPr>
      <dsp:spPr>
        <a:xfrm>
          <a:off x="4571933" y="2002136"/>
          <a:ext cx="685866" cy="495806"/>
        </a:xfrm>
        <a:custGeom>
          <a:avLst/>
          <a:gdLst/>
          <a:ahLst/>
          <a:cxnLst/>
          <a:rect l="0" t="0" r="0" b="0"/>
          <a:pathLst>
            <a:path>
              <a:moveTo>
                <a:pt x="685866" y="0"/>
              </a:moveTo>
              <a:lnTo>
                <a:pt x="685866" y="495806"/>
              </a:lnTo>
              <a:lnTo>
                <a:pt x="0" y="49580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243DED-0ECF-4644-99CE-1ABA65935C06}">
      <dsp:nvSpPr>
        <dsp:cNvPr id="0" name=""/>
        <dsp:cNvSpPr/>
      </dsp:nvSpPr>
      <dsp:spPr>
        <a:xfrm>
          <a:off x="5257800" y="2002136"/>
          <a:ext cx="1999754" cy="15204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46942"/>
              </a:lnTo>
              <a:lnTo>
                <a:pt x="1999754" y="1346942"/>
              </a:lnTo>
              <a:lnTo>
                <a:pt x="1999754" y="152047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9B3455-1DC2-48E4-9378-4A8174D352F6}">
      <dsp:nvSpPr>
        <dsp:cNvPr id="0" name=""/>
        <dsp:cNvSpPr/>
      </dsp:nvSpPr>
      <dsp:spPr>
        <a:xfrm>
          <a:off x="5212080" y="2002136"/>
          <a:ext cx="91440" cy="152047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2047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DB9998-F048-47BF-970B-E822E258033C}">
      <dsp:nvSpPr>
        <dsp:cNvPr id="0" name=""/>
        <dsp:cNvSpPr/>
      </dsp:nvSpPr>
      <dsp:spPr>
        <a:xfrm>
          <a:off x="3258045" y="2002136"/>
          <a:ext cx="1999754" cy="1520474"/>
        </a:xfrm>
        <a:custGeom>
          <a:avLst/>
          <a:gdLst/>
          <a:ahLst/>
          <a:cxnLst/>
          <a:rect l="0" t="0" r="0" b="0"/>
          <a:pathLst>
            <a:path>
              <a:moveTo>
                <a:pt x="1999754" y="0"/>
              </a:moveTo>
              <a:lnTo>
                <a:pt x="1999754" y="1346942"/>
              </a:lnTo>
              <a:lnTo>
                <a:pt x="0" y="1346942"/>
              </a:lnTo>
              <a:lnTo>
                <a:pt x="0" y="152047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6A0B12-565D-411B-A7C5-A985D183AECA}">
      <dsp:nvSpPr>
        <dsp:cNvPr id="0" name=""/>
        <dsp:cNvSpPr/>
      </dsp:nvSpPr>
      <dsp:spPr>
        <a:xfrm>
          <a:off x="5212080" y="828726"/>
          <a:ext cx="91440" cy="3470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70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B5C703-11FC-4A88-A7F6-A0DC08F0AB96}">
      <dsp:nvSpPr>
        <dsp:cNvPr id="0" name=""/>
        <dsp:cNvSpPr/>
      </dsp:nvSpPr>
      <dsp:spPr>
        <a:xfrm>
          <a:off x="2844872" y="2381"/>
          <a:ext cx="826344" cy="8263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1F8218-CE76-4994-860C-86C6AEFE25EA}">
      <dsp:nvSpPr>
        <dsp:cNvPr id="0" name=""/>
        <dsp:cNvSpPr/>
      </dsp:nvSpPr>
      <dsp:spPr>
        <a:xfrm>
          <a:off x="2844872" y="2381"/>
          <a:ext cx="826344" cy="8263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B26840-5D02-463D-9609-4FA1AA197D3E}">
      <dsp:nvSpPr>
        <dsp:cNvPr id="0" name=""/>
        <dsp:cNvSpPr/>
      </dsp:nvSpPr>
      <dsp:spPr>
        <a:xfrm>
          <a:off x="2431700" y="151123"/>
          <a:ext cx="1652689" cy="52886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/>
            <a:t>감사</a:t>
          </a:r>
        </a:p>
      </dsp:txBody>
      <dsp:txXfrm>
        <a:off x="2431700" y="151123"/>
        <a:ext cx="1652689" cy="528860"/>
      </dsp:txXfrm>
    </dsp:sp>
    <dsp:sp modelId="{5638FF11-8F80-478C-A360-B811D5394034}">
      <dsp:nvSpPr>
        <dsp:cNvPr id="0" name=""/>
        <dsp:cNvSpPr/>
      </dsp:nvSpPr>
      <dsp:spPr>
        <a:xfrm>
          <a:off x="4844627" y="2381"/>
          <a:ext cx="826344" cy="8263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83065F-4076-46F2-804C-8BE54C5EFB02}">
      <dsp:nvSpPr>
        <dsp:cNvPr id="0" name=""/>
        <dsp:cNvSpPr/>
      </dsp:nvSpPr>
      <dsp:spPr>
        <a:xfrm>
          <a:off x="4844627" y="2381"/>
          <a:ext cx="826344" cy="8263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98F5F9-7480-4F8E-9641-56137248F628}">
      <dsp:nvSpPr>
        <dsp:cNvPr id="0" name=""/>
        <dsp:cNvSpPr/>
      </dsp:nvSpPr>
      <dsp:spPr>
        <a:xfrm>
          <a:off x="4431455" y="151123"/>
          <a:ext cx="1652689" cy="52886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/>
            <a:t>회장</a:t>
          </a:r>
        </a:p>
      </dsp:txBody>
      <dsp:txXfrm>
        <a:off x="4431455" y="151123"/>
        <a:ext cx="1652689" cy="528860"/>
      </dsp:txXfrm>
    </dsp:sp>
    <dsp:sp modelId="{C54C2D77-076D-4227-B5F4-8FBDEF882158}">
      <dsp:nvSpPr>
        <dsp:cNvPr id="0" name=""/>
        <dsp:cNvSpPr/>
      </dsp:nvSpPr>
      <dsp:spPr>
        <a:xfrm>
          <a:off x="4844627" y="1175791"/>
          <a:ext cx="826344" cy="8263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23FAAC-8477-4522-A694-7B34CE8941F5}">
      <dsp:nvSpPr>
        <dsp:cNvPr id="0" name=""/>
        <dsp:cNvSpPr/>
      </dsp:nvSpPr>
      <dsp:spPr>
        <a:xfrm>
          <a:off x="4844627" y="1175791"/>
          <a:ext cx="826344" cy="8263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0B42F8-871B-4F65-ABF8-D0934CC61671}">
      <dsp:nvSpPr>
        <dsp:cNvPr id="0" name=""/>
        <dsp:cNvSpPr/>
      </dsp:nvSpPr>
      <dsp:spPr>
        <a:xfrm>
          <a:off x="4431455" y="1324533"/>
          <a:ext cx="1652689" cy="52886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/>
            <a:t>부회장</a:t>
          </a:r>
        </a:p>
      </dsp:txBody>
      <dsp:txXfrm>
        <a:off x="4431455" y="1324533"/>
        <a:ext cx="1652689" cy="528860"/>
      </dsp:txXfrm>
    </dsp:sp>
    <dsp:sp modelId="{FF7BC2A3-3B4D-4E57-B73A-A762156D7137}">
      <dsp:nvSpPr>
        <dsp:cNvPr id="0" name=""/>
        <dsp:cNvSpPr/>
      </dsp:nvSpPr>
      <dsp:spPr>
        <a:xfrm>
          <a:off x="2844872" y="3522611"/>
          <a:ext cx="826344" cy="8263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0D1C09-B054-470A-ADCA-8E35D65A489D}">
      <dsp:nvSpPr>
        <dsp:cNvPr id="0" name=""/>
        <dsp:cNvSpPr/>
      </dsp:nvSpPr>
      <dsp:spPr>
        <a:xfrm>
          <a:off x="2844872" y="3522611"/>
          <a:ext cx="826344" cy="8263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C4AFC6-49CB-47BD-B3BE-12EB00BA2C86}">
      <dsp:nvSpPr>
        <dsp:cNvPr id="0" name=""/>
        <dsp:cNvSpPr/>
      </dsp:nvSpPr>
      <dsp:spPr>
        <a:xfrm>
          <a:off x="2431700" y="3671353"/>
          <a:ext cx="1652689" cy="52886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/>
            <a:t>기획팀</a:t>
          </a:r>
        </a:p>
      </dsp:txBody>
      <dsp:txXfrm>
        <a:off x="2431700" y="3671353"/>
        <a:ext cx="1652689" cy="528860"/>
      </dsp:txXfrm>
    </dsp:sp>
    <dsp:sp modelId="{35083431-FA73-4942-A140-3A9205BE65BB}">
      <dsp:nvSpPr>
        <dsp:cNvPr id="0" name=""/>
        <dsp:cNvSpPr/>
      </dsp:nvSpPr>
      <dsp:spPr>
        <a:xfrm>
          <a:off x="4844627" y="3522611"/>
          <a:ext cx="826344" cy="8263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887EBA-2275-4437-882E-BADBB69B6F99}">
      <dsp:nvSpPr>
        <dsp:cNvPr id="0" name=""/>
        <dsp:cNvSpPr/>
      </dsp:nvSpPr>
      <dsp:spPr>
        <a:xfrm>
          <a:off x="4844627" y="3522611"/>
          <a:ext cx="826344" cy="8263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922361-28AE-46C8-875E-14C98EFB9E80}">
      <dsp:nvSpPr>
        <dsp:cNvPr id="0" name=""/>
        <dsp:cNvSpPr/>
      </dsp:nvSpPr>
      <dsp:spPr>
        <a:xfrm>
          <a:off x="4431455" y="3671353"/>
          <a:ext cx="1652689" cy="52886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/>
            <a:t>영업팀</a:t>
          </a:r>
        </a:p>
      </dsp:txBody>
      <dsp:txXfrm>
        <a:off x="4431455" y="3671353"/>
        <a:ext cx="1652689" cy="528860"/>
      </dsp:txXfrm>
    </dsp:sp>
    <dsp:sp modelId="{9809416D-5E76-4E85-91E0-95FB9A00742D}">
      <dsp:nvSpPr>
        <dsp:cNvPr id="0" name=""/>
        <dsp:cNvSpPr/>
      </dsp:nvSpPr>
      <dsp:spPr>
        <a:xfrm>
          <a:off x="6844382" y="3522611"/>
          <a:ext cx="826344" cy="8263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930128-05C4-44D3-BE21-DB50A4BBB955}">
      <dsp:nvSpPr>
        <dsp:cNvPr id="0" name=""/>
        <dsp:cNvSpPr/>
      </dsp:nvSpPr>
      <dsp:spPr>
        <a:xfrm>
          <a:off x="6844382" y="3522611"/>
          <a:ext cx="826344" cy="8263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78A547-3FFB-4229-A04F-5A819D1BDD76}">
      <dsp:nvSpPr>
        <dsp:cNvPr id="0" name=""/>
        <dsp:cNvSpPr/>
      </dsp:nvSpPr>
      <dsp:spPr>
        <a:xfrm>
          <a:off x="6431209" y="3671353"/>
          <a:ext cx="1652689" cy="52886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/>
            <a:t>마케팅팀</a:t>
          </a:r>
        </a:p>
      </dsp:txBody>
      <dsp:txXfrm>
        <a:off x="6431209" y="3671353"/>
        <a:ext cx="1652689" cy="528860"/>
      </dsp:txXfrm>
    </dsp:sp>
    <dsp:sp modelId="{C710F37C-8DE5-446F-8515-5367CBC893E4}">
      <dsp:nvSpPr>
        <dsp:cNvPr id="0" name=""/>
        <dsp:cNvSpPr/>
      </dsp:nvSpPr>
      <dsp:spPr>
        <a:xfrm>
          <a:off x="3844750" y="2349201"/>
          <a:ext cx="826344" cy="8263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C63531-8999-4B7A-9D50-C1DB2EA38011}">
      <dsp:nvSpPr>
        <dsp:cNvPr id="0" name=""/>
        <dsp:cNvSpPr/>
      </dsp:nvSpPr>
      <dsp:spPr>
        <a:xfrm>
          <a:off x="3844750" y="2349201"/>
          <a:ext cx="826344" cy="8263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CA2D71-CC87-4C01-B409-9896522D9522}">
      <dsp:nvSpPr>
        <dsp:cNvPr id="0" name=""/>
        <dsp:cNvSpPr/>
      </dsp:nvSpPr>
      <dsp:spPr>
        <a:xfrm>
          <a:off x="3431577" y="2497943"/>
          <a:ext cx="1652689" cy="52886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/>
            <a:t>사무장</a:t>
          </a:r>
        </a:p>
      </dsp:txBody>
      <dsp:txXfrm>
        <a:off x="3431577" y="2497943"/>
        <a:ext cx="1652689" cy="528860"/>
      </dsp:txXfrm>
    </dsp:sp>
    <dsp:sp modelId="{C6472C34-8D46-4248-8D1C-70CD1D80003F}">
      <dsp:nvSpPr>
        <dsp:cNvPr id="0" name=""/>
        <dsp:cNvSpPr/>
      </dsp:nvSpPr>
      <dsp:spPr>
        <a:xfrm>
          <a:off x="6844382" y="2381"/>
          <a:ext cx="826344" cy="826344"/>
        </a:xfrm>
        <a:prstGeom prst="arc">
          <a:avLst>
            <a:gd name="adj1" fmla="val 13200000"/>
            <a:gd name="adj2" fmla="val 192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0CB570-158C-4A27-88C5-FACD7FFB81CF}">
      <dsp:nvSpPr>
        <dsp:cNvPr id="0" name=""/>
        <dsp:cNvSpPr/>
      </dsp:nvSpPr>
      <dsp:spPr>
        <a:xfrm>
          <a:off x="6844382" y="2381"/>
          <a:ext cx="826344" cy="826344"/>
        </a:xfrm>
        <a:prstGeom prst="arc">
          <a:avLst>
            <a:gd name="adj1" fmla="val 2400000"/>
            <a:gd name="adj2" fmla="val 8400000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1DEBEA-F481-489B-AAB6-9A39C0A73377}">
      <dsp:nvSpPr>
        <dsp:cNvPr id="0" name=""/>
        <dsp:cNvSpPr/>
      </dsp:nvSpPr>
      <dsp:spPr>
        <a:xfrm>
          <a:off x="6431209" y="151123"/>
          <a:ext cx="1652689" cy="52886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kern="1200"/>
            <a:t>자문위원</a:t>
          </a:r>
        </a:p>
      </dsp:txBody>
      <dsp:txXfrm>
        <a:off x="6431209" y="151123"/>
        <a:ext cx="1652689" cy="5288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4BF96B9-9D26-4017-AAF0-80B8D8A815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A8E8016-D528-472D-8DEC-0736A716AA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242FFB4-FFF8-4B45-A136-79799E874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1780334-B53C-4FD3-B05A-4542A45EC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5BB6E94-F5E3-43FF-B635-E0304F8B1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1220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29E795-29C9-412E-801C-EF7B1FC96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AC4E7AA-B39D-49B2-9E94-A16D2D7E9B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59F0E0F-B1A0-46E4-AB4D-79B782172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6774F42-D073-489E-8162-1965EAF4E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813818-D4B2-48AB-8032-F9D21C823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6859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62F27AA-3362-4AD6-BAE3-F42EFE2A4D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71FCF5F-25F3-4258-8AC8-DDABCACC69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5A0A4D-5505-4823-AC3F-8553D270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E1E7272-D67C-4CF3-8CCB-D62370A0C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1A5C39-8967-47B0-B188-D42EEE0A1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07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C1887A-C54E-4F5B-9D33-AC96B9122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0F8034C-6271-4EC1-B500-7ECE0C1BF0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C8A67E-9047-4DD3-AE4A-D961AA781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77F79AF-577B-4293-A564-8611BB0D3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EE9A5A-BFA7-49F6-964E-9358CC70C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8991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3BCF01-F210-48D6-9ABC-D96BD42FC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DE5C7BA-DC80-40DF-B85F-E022DE27F1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4857BFD-C9A7-4F9D-963B-E3867CAE8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34DA977-FF53-4DBC-ABF0-C132A41A9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0B706A-5AAC-4A32-85FD-AFD1DCC18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7056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55C122-0081-48A6-89B3-BCD48F651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FEA065C-0278-4BB7-817B-A5D59F39C2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CEDA2E8-298C-4C0E-BEF7-E947D4D07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0829E9C-29C4-42ED-BA0E-689605C87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1B101F6-84F0-4C64-966C-C26800D4C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CBFA2C3-1F6C-4227-835E-54BC34D10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007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18F99-D1E7-4088-816F-8C708C43F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D9A5060-9B9A-4B1D-AD3C-FD17020DA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3AA4894-AB73-430B-9F78-23420A660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DE42C1D-EEAA-43D4-81B5-5902E32323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CCE0498-2E13-4F0A-984A-C3EA62933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AB0FF3E-381F-4737-AC77-325B41710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4860150-5150-4B7D-A4E0-05EC6BE5E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00F5E32-55B9-481F-ADCF-61BED9828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4637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5E5460-84B1-49EE-99C1-DD6275572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E7C22-8C55-4E48-859A-8669A9AC9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B0394E4-741A-4211-8A58-0BD7204F9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5111717-7A27-49EA-B787-AB3F35266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598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CA58B98-2624-456C-8F4E-30927BA15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3ED90A8-7385-461D-A99E-E0C5A8610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704BE34-FD30-4A48-AF64-6C8F27D7C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8098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9A93923-A9B2-48FE-8F02-1A7DF86E3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748315B-A297-47A1-AD8C-B5A68FC5D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E583EF6-25D4-4946-A41F-065F3AD055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69CB5CA-0BDA-430D-AA05-76DEE5CF3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2B0A216-AEDC-48CD-91A9-053C9FE55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84F3288-AF32-4E07-AE7A-5E0A5B64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472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4E3CDC-02D6-4811-85D7-DB1069935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0A96ABD-E8F1-42B5-A74F-01768FC804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D7D1EDF-506B-4969-B4F8-18A3E71E58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EDD2D61-155C-41B7-BABD-083D2BF3B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92772E0-EE7C-47F3-8CC3-595D5D0CA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F0331B6-13BC-49A3-A7E7-98CCF32D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59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680A794E-3A70-41B0-A94D-C45BA3A09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119FFDE-1D78-445A-9D9E-9D9C9392F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068E988-B059-48C3-8E40-6423D6C89D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989037-52D4-4700-BA34-DC488A96479C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BDE939F-1A4C-4E91-AC08-6607B8740A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E35F729-CA34-4DF9-B3F0-21E88125BE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4550B-4936-48A3-AB62-BFEA62875A0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543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B476D240-69AE-427B-93F7-3327B9BF1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/>
              <a:t>조직도</a:t>
            </a:r>
          </a:p>
        </p:txBody>
      </p:sp>
      <p:graphicFrame>
        <p:nvGraphicFramePr>
          <p:cNvPr id="9" name="내용 개체 틀 8">
            <a:extLst>
              <a:ext uri="{FF2B5EF4-FFF2-40B4-BE49-F238E27FC236}">
                <a16:creationId xmlns:a16="http://schemas.microsoft.com/office/drawing/2014/main" id="{753AF0AB-475C-4C09-8AB3-14EE3F7989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060777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6454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메모 테마</Template>
  <TotalTime>47</TotalTime>
  <Words>9</Words>
  <Application>Microsoft Office PowerPoint</Application>
  <PresentationFormat>와이드스크린</PresentationFormat>
  <Paragraphs>9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조직도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7</cp:revision>
  <dcterms:created xsi:type="dcterms:W3CDTF">2020-11-13T05:00:42Z</dcterms:created>
  <dcterms:modified xsi:type="dcterms:W3CDTF">2020-11-13T05:48:15Z</dcterms:modified>
</cp:coreProperties>
</file>