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9157F8D-5DFB-4404-9D84-D76552EED6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6AA8AA8-BFC2-4B34-BC86-8DDA15DC90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75064C4-C05C-44B8-9D56-A2BBE135F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BB5E95-4745-4B4A-A0D5-7AF2E9A00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58C42D2-228C-4177-9E4E-4EDD3A095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580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3BC35A-C205-42C1-8B24-A9F32061D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BBC17FB-63DF-4B71-A73F-660F74523D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F9A6343-5309-4FE8-8A4F-7611EBF73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2D3AFE3-5177-427E-85F3-B3F289897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FEBC5FD-EF14-4279-B985-808BEB7E0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1895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611C378-39C7-4CB5-9A44-039FDAAC36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9797517-E4A0-446D-A3BD-C67C0677F5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C805B18-0776-4540-B27F-AFFC73C0F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854E730-2290-43BA-8D10-542410AE8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588D819-53AA-4F86-90E3-AB74C43AB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7222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1321F6-1933-45E3-BD67-BB0791FD0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060FCAE-9227-489F-B4C4-8C7944B7D0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F828236-E94B-4280-8E63-94BFB514A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556A234-B3D7-481A-8F1D-E2B73C814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D867846-2238-450A-9838-B685FDEFE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7641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EC64162-3827-4BE4-A14A-96B224ED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182AA29-FDB7-423E-ADB4-11B3417C8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8981444-4477-4731-80CF-AA2582F4B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19E659-CB7A-4198-9B25-BD08887CD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367AB3-502A-4A1C-85EA-50734F3AA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720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2E5E3E-42DE-4EB8-A14B-71292BA8F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8427379-B411-4E83-A2BF-04CE6F17B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BEB7D21-978B-4DD9-B37B-E33090ECC8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1A306F5-8256-40C1-9DA5-3B4EC03C2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C169E72-E592-44CE-B15C-4B8D1ED3B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F5FFEF0-D69A-4570-B205-0638636DD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3894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FB1FB66-F3F9-4934-BABE-FE7B93AB2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2627EB5-645B-4E71-8C61-36279C02D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D8A3BA9-6F10-4229-AB84-76331DE8F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EA38AFB-46D9-4A02-A8D4-6E6B4E391E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B84799B-F432-4754-8455-6530D8DB21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98A06E93-4A0A-458C-B04D-48777541E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3559010-D339-4DF3-8DEC-D1AE0ACE7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6A97AEF-8E13-4865-8C80-CCBEDB6D8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5713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E0B378D-2818-4B2E-BAE5-B782169489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AA5491E-6DE2-4A42-8BC4-B5E8D02C81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20C0648-0213-4B23-8507-C01777FFE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C6E1BF1-B893-4B88-8483-B91FA28AD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7843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C781779-3FC1-42F5-9B60-EDED44A251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991ADB5-C957-47B2-A822-64124798A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858CA8B-D5C1-4FBE-A258-D88BF939A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885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94849BA-1AF9-4A52-AFA8-6FE99E686F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F5878F4-08C4-4E36-8AD9-DC3A4419C5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C91BDA0-A3FB-4D57-AC4F-B5BA930B8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95670B3-12AB-4B23-AC55-DE9B3BE40E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C48A43E-A7DA-4E39-9907-7A71B4849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5A95DB7-E839-4F56-82C4-F6670FDCB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45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3560AB9-524B-4F66-8BD0-0AC78DB99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F02F75CA-289A-46C6-AD73-F127117E36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651C451-6FF3-4B1E-A0A4-4E46050B82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3533AA-2D80-42BB-B543-5FEC0BD96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599418-DED8-4D29-9164-E21636F07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BED0FCA-AD7C-4AE5-87F0-D9C8E223E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1211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5AAA3E0-875A-41A1-9714-E5D378B57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FCF1DF1-530E-463B-BCA6-9E847ACC67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2CDD003-3ED0-4C80-9877-6C9A259062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A03F7A-8CFB-4C9E-BC5C-793BB8D37F7A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AE336FB-50DE-449F-8239-F86B070D61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BD084F9-65AC-4D85-AFF9-C81DAE71F3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029E3-915F-4F2C-BCA7-3CE44185E0E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4555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>
            <a:extLst>
              <a:ext uri="{FF2B5EF4-FFF2-40B4-BE49-F238E27FC236}">
                <a16:creationId xmlns:a16="http://schemas.microsoft.com/office/drawing/2014/main" id="{60795E3E-3D78-4BBA-A0E4-A695D68F9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그림 삽입</a:t>
            </a:r>
          </a:p>
        </p:txBody>
      </p:sp>
    </p:spTree>
    <p:extLst>
      <p:ext uri="{BB962C8B-B14F-4D97-AF65-F5344CB8AC3E}">
        <p14:creationId xmlns:p14="http://schemas.microsoft.com/office/powerpoint/2010/main" val="2847761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87E81E-D532-48D7-8EA1-914858390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아이콘 삽입</a:t>
            </a:r>
          </a:p>
        </p:txBody>
      </p:sp>
    </p:spTree>
    <p:extLst>
      <p:ext uri="{BB962C8B-B14F-4D97-AF65-F5344CB8AC3E}">
        <p14:creationId xmlns:p14="http://schemas.microsoft.com/office/powerpoint/2010/main" val="2690732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541067-06D5-4A4A-A507-AD5E3734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3. </a:t>
            </a:r>
            <a:r>
              <a:rPr lang="ko-KR" altLang="en-US" dirty="0"/>
              <a:t>동영상 삽입</a:t>
            </a:r>
          </a:p>
        </p:txBody>
      </p:sp>
    </p:spTree>
    <p:extLst>
      <p:ext uri="{BB962C8B-B14F-4D97-AF65-F5344CB8AC3E}">
        <p14:creationId xmlns:p14="http://schemas.microsoft.com/office/powerpoint/2010/main" val="622314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12</Words>
  <Application>Microsoft Office PowerPoint</Application>
  <PresentationFormat>와이드스크린</PresentationFormat>
  <Paragraphs>3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6" baseType="lpstr">
      <vt:lpstr>맑은 고딕</vt:lpstr>
      <vt:lpstr>Arial</vt:lpstr>
      <vt:lpstr>Office 테마</vt:lpstr>
      <vt:lpstr>1. 그림 삽입</vt:lpstr>
      <vt:lpstr>2. 아이콘 삽입</vt:lpstr>
      <vt:lpstr>3. 동영상 삽입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그림 삽입</dc:title>
  <dc:creator>hyeran kim</dc:creator>
  <cp:lastModifiedBy>hyeran kim</cp:lastModifiedBy>
  <cp:revision>4</cp:revision>
  <dcterms:created xsi:type="dcterms:W3CDTF">2021-02-18T11:50:11Z</dcterms:created>
  <dcterms:modified xsi:type="dcterms:W3CDTF">2021-02-18T13:03:04Z</dcterms:modified>
</cp:coreProperties>
</file>