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E7AF46-64D1-4ABB-AF6E-E2916E07D7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A830FBF-072D-4C70-971C-CD30EC0B94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066BF8-E102-4988-AE66-1157A055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8EF7FCE-A4E7-496E-8D3D-D1A9C2756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F8C0AFA-9CB3-4BE2-A087-2504E9AB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813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FA97DA-1C6E-41CD-AD7D-7AE2430AE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C2B795B-C07D-4851-96A0-2868B4A7B3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FD8F1A-5120-40E4-8681-37D77DD28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030216-27B2-4140-8597-21FE13FD1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24BFF64-EC98-4719-A157-0D9766DAB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222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DE29C8A-D5D2-47D5-9683-79EADF07BE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E639569-CFFC-4C83-BF7A-429DE145A8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4DFE02-B94F-45B9-8AF6-201D2B62A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9E0322D-35C5-46C3-AB75-597268560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E6900F-4F54-4332-B07F-FEE8D7FC7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272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65114F-9BBF-41AA-9D4E-69C696191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22138B6-93D3-4674-ACDD-133FE3BB5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AAA999-86DE-4B32-BC6C-10E906222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4F79BB-8211-446F-8D67-9068E5FA4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56431FF-9D05-4F3F-ADD1-9F6F03D93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9715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BCAC6C-A889-4AB0-B1B7-9BC1956A2C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DC45D4F-80E4-4307-994F-26C479AEA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AABC76A-D9FC-462E-A487-EADC9A667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F9031C4-148A-4140-8C2B-E66FE13AF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C0BBD5-061D-4158-9299-AFC5B7047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86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517C25-F0DE-4524-943C-5C0F1D890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40F1AEE-A79E-4723-BBAE-DBD25C091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01EB28B-F3A8-446B-9E33-B343788992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3C7EEF-F2CA-496F-9B32-FEB871024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4B0ED4-08D0-4BF8-B7EE-27EB29F67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5A867FA-D659-4E85-A182-CB320BFB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8225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237D98-5727-46C4-8141-20FEC2767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70CA24E-0127-4DE2-989D-64D4D74EE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BDFB0D2-E55A-4AF1-8B75-281ED08E4F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2329F10-0B3B-4F0D-99D5-3EA764C40F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1923D68-EBB5-4572-A943-CB29D6F52B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DB16000-0EAD-4809-995D-976115A54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023175C-BF20-4A17-A2FB-E22B41A4F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829F73D-7576-4874-AD07-93101F91A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0074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ACEC83-CE0E-409C-9C44-EC74CCC5A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59862F5-DCDB-4A58-BDBB-7436F6FEA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8929A0E-FD8C-4AF1-BA1E-A41888A87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9DEB9CF-1377-4AF4-BFC4-B4EF81866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7546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51896E6-AAB5-4FD3-8B32-D6C27F7EB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9AA6E16-84C2-4015-826E-1331C7A92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9640437-D791-4128-990C-6D70911C5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8328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163D59-34B6-4871-901F-06BD008F0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A200575-2668-4924-85FE-CD99D5F25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AE781F8-BB52-4FD4-A68B-4C511FFE3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14916FC-98C2-4C36-B791-103AD2EF1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C4CA83-8A7E-435B-876F-1E29DDBCD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ED3C7B-4D22-4E6B-84DA-030B03348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5042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D38A79-1AD0-4B92-A151-3112639AF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1F5D876-FCAC-4C2F-B0CC-8DB68E9E4D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6550CF-14B7-46CD-9B92-587868B6E7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F97B9F2-D1D7-41D7-A559-B0FFA8750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D322981-C047-41BA-9C8A-80E72228A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F96A1EC-3020-4483-A573-13932652F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895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452C95A-9BE1-4DAD-977E-828A56D85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0C7674F-28A3-4637-A202-B995CC566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3C47EB-C835-4905-BA04-8C1BAC037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35704-CA8E-4B6F-B5AD-8B12BD190EC5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06AFD1-1978-43B3-BBE1-9924DC6559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4E4BC3-AD32-45D8-9C3A-03E8E6A6C6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C014B-7253-40EF-82F6-13F07F2709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7936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>
            <a:extLst>
              <a:ext uri="{FF2B5EF4-FFF2-40B4-BE49-F238E27FC236}">
                <a16:creationId xmlns:a16="http://schemas.microsoft.com/office/drawing/2014/main" id="{D5BE6267-0056-408F-88F0-CD46EEF2A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833" y="662700"/>
            <a:ext cx="9015241" cy="553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370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6</cp:revision>
  <dcterms:created xsi:type="dcterms:W3CDTF">2020-11-10T03:24:27Z</dcterms:created>
  <dcterms:modified xsi:type="dcterms:W3CDTF">2020-11-10T06:11:42Z</dcterms:modified>
</cp:coreProperties>
</file>