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46A131-4C96-4B9D-9DCB-8FD73E9043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83C4706-BCB6-48DB-9CC3-F289C4D6F1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0A3ACFB-9775-47E4-B1AF-B353D3AD7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053AA72-E141-4E4E-8E05-F0DA8F6D2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15D4BF-E3E4-4542-A1D7-6328A1A23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154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7C591C-542E-45C7-8C90-11CDA2775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40A1D6B-BCAD-43C3-B768-4D0FB701A9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287AA9C-A3DE-4CB3-B1BD-17F1A9DF2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316A859-4C67-4A15-8D59-9764E7C54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E268902-FDDC-4725-9E4C-873BD5042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4716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481E9C42-E101-4599-B7B1-D735194E4D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E43C786-7F25-4B33-9AEE-21E8D5DE36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0FC5C0-DD15-4315-ABED-909BD0894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B58F19-9705-4BC5-8634-60E28FF63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1539F86-7A77-4D6E-A24A-49474F883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3110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FFA521-C033-4DAA-9870-C5E2D55FB4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A859F40-624F-4D52-9451-42584CC018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826E4A-D69F-4063-BB0B-04FAB315A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0BD2497-75FA-4FB5-8F5A-53ECF4CE2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F6F381-BBA7-4814-A3B1-201D97BD1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6240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E4C6BC-A052-46C3-98A1-1FEF8380B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2364CC3-5928-4EE2-BB53-9123CEBBA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D5A925A-F056-4D6F-8899-C4BE9740E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8CCC805-2D64-4AAD-8157-BDD905E97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9961F86-4533-4BB4-BF3E-84967E5F1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52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0DCB11-5A03-49DF-B301-EF29763AF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A1DB6E-468A-4110-9CB6-391F48BC46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19FA498-802F-4B44-A9A7-014807C8B5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4377776-A35B-4BE2-B6ED-21687EED7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8E8B82F-A1E4-4E10-8610-828522E55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00E9AD8-72EE-459B-9951-29451FDF5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630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894382-3D6B-49CD-A327-4613A17DD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3A379C-D39C-48F5-8E94-2826931FA1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8C81407-1FE4-45A3-9226-B9DBAAE8BC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712940A-DA91-4E7C-86E9-05A8FBF0C7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3C23AAB-6F24-40C0-AAD3-A299AA85FE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0CDCCE5-444A-4B8F-9179-07B15A091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105DB12-158D-4D13-B66D-8657C0707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0260D8A-5FD6-4B01-8B2E-B4AAF38EC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4926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9793301-B58D-4490-BAB4-8694B4ADCF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027FFA2-24AC-494D-8703-80796D954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79AA42E-5654-4E82-B420-BCFD677E26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E6176C0-D605-4D76-860F-CF0A26DA2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1889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270A5E3-A2E7-4236-8FF8-A456F896C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42E36E5-D078-48E0-A486-64F837337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1FD2F54-7188-4299-9E2D-81B8DB7C6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803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5D324C-457C-41FB-BE6F-053259BFDD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E197223-3D8F-488B-A0B7-65236342A9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E18E79A-9C4A-4022-9247-FB26029013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C8639B-5981-4047-B0A1-21C5B8FB4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E096367-3346-42DC-B7BB-8B006D593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8E865A0-23F3-4C2E-BA12-24023372A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5899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F72A33-5369-4CF6-A259-2C499CEE7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41287A5-8975-4461-97AC-DC7D834557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111F862-DC16-4461-A4F1-420BAC0E77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61183A1-E927-44B5-BADB-3EC5D7B5F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D89ED33-FD0B-4099-B28D-FD84A26A4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07A5D2F-EED3-403D-AFD0-9D9D6CDBC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1410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52571D2-3BBA-4C96-8520-318A20C38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75BAF1F-9F4D-4F12-9BB1-707527C99D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13DBB45-8D4E-4580-92AE-F6E5217D75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73741-BFB9-4F68-BD42-C0815A738177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8DD7A82-833E-43F5-B533-997827F582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7B035D0-395E-40B7-892F-3E882558F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68519-0360-466A-B922-30905D289DD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2230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>
            <a:extLst>
              <a:ext uri="{FF2B5EF4-FFF2-40B4-BE49-F238E27FC236}">
                <a16:creationId xmlns:a16="http://schemas.microsoft.com/office/drawing/2014/main" id="{38EC0081-8D73-4795-890F-F21E285AC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인기있는 지역 축제</a:t>
            </a:r>
          </a:p>
        </p:txBody>
      </p:sp>
      <p:sp>
        <p:nvSpPr>
          <p:cNvPr id="10" name="내용 개체 틀 9">
            <a:extLst>
              <a:ext uri="{FF2B5EF4-FFF2-40B4-BE49-F238E27FC236}">
                <a16:creationId xmlns:a16="http://schemas.microsoft.com/office/drawing/2014/main" id="{4E075833-9E2A-42BB-8D9D-E9ED351628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/>
              <a:t>서울 빛초롱축제</a:t>
            </a:r>
            <a:endParaRPr lang="en-US" altLang="ko-KR"/>
          </a:p>
          <a:p>
            <a:r>
              <a:rPr lang="ko-KR" altLang="en-US"/>
              <a:t>울산 옹기축제</a:t>
            </a:r>
            <a:endParaRPr lang="en-US" altLang="ko-KR"/>
          </a:p>
          <a:p>
            <a:r>
              <a:rPr lang="ko-KR" altLang="en-US"/>
              <a:t>서귀포 칠십리축제</a:t>
            </a:r>
            <a:endParaRPr lang="en-US" altLang="ko-KR"/>
          </a:p>
          <a:p>
            <a:r>
              <a:rPr lang="ko-KR" altLang="en-US"/>
              <a:t>단양 온달문화축제</a:t>
            </a:r>
            <a:endParaRPr lang="en-US" altLang="ko-KR"/>
          </a:p>
          <a:p>
            <a:r>
              <a:rPr lang="ko-KR" altLang="en-US"/>
              <a:t>곡성 세계장미축제</a:t>
            </a:r>
            <a:endParaRPr lang="en-US" altLang="ko-KR"/>
          </a:p>
          <a:p>
            <a:r>
              <a:rPr lang="ko-KR" altLang="en-US"/>
              <a:t>함평 나비대축제</a:t>
            </a:r>
          </a:p>
        </p:txBody>
      </p:sp>
    </p:spTree>
    <p:extLst>
      <p:ext uri="{BB962C8B-B14F-4D97-AF65-F5344CB8AC3E}">
        <p14:creationId xmlns:p14="http://schemas.microsoft.com/office/powerpoint/2010/main" val="2305277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15</Words>
  <Application>Microsoft Office PowerPoint</Application>
  <PresentationFormat>와이드스크린</PresentationFormat>
  <Paragraphs>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인기있는 지역 축제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조직도</dc:title>
  <dc:creator>kwonos@hanbit.co.kr</dc:creator>
  <cp:lastModifiedBy>kwonos@hanbit.co.kr</cp:lastModifiedBy>
  <cp:revision>5</cp:revision>
  <dcterms:created xsi:type="dcterms:W3CDTF">2020-11-13T05:00:01Z</dcterms:created>
  <dcterms:modified xsi:type="dcterms:W3CDTF">2020-11-13T07:06:45Z</dcterms:modified>
</cp:coreProperties>
</file>