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밝은 스타일 3 - 강조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EE6615-18BD-4115-905F-AFDBE216A3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C46D106-B6A8-4D0A-892E-474905E944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E3469-FB9F-4293-BE91-07997FBF2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040E3A-6469-4058-9B84-BD743A7C7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145E0B-1981-43BA-8C20-9C4C0667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8415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D924F31-2153-4974-906B-9057C9C1E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AC4DDCA-4F4D-401D-A84E-167E5EF35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28CEC4E-4EBD-4D20-B662-9C726E482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C444A6-2D3C-4989-988D-F3EBF30CD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9DC12E-B6C8-4510-B27F-7F926770D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5497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930EAC6-B0EE-400F-8292-3D69BFFA90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AB0EC00-C0F0-4390-9EE3-5B75CF4E34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274B0C-D367-4241-85EE-7DF399811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6D75713-2ABB-4805-A7FB-2BAEC5FAD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98AE9E9-854C-476E-B88D-EFC86BD2A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526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3DFE6A-5BB8-4E9D-A898-ADB419C2B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11CA7C-9E2E-4500-A116-D2A8C71C71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5016C55-73EA-4054-966D-D591B1A1C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E84D8D1-DF7B-46F0-BAD9-D477DEE15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01E48B-017D-46B4-869E-57AC5B4A4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9505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6CB6F3-2AE6-4FD8-8DDC-EDF9A1616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29B84C-025F-42AC-A138-47E64E4896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B9E5F8E-78DD-4B73-90E9-2956569ADA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147120-9F5D-4811-8800-462DDF895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FF37DD7-4646-4BB5-AEA0-08844AD87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2438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E9E57E-4379-4C19-BF76-63E678D8F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0714E9E-2080-4E7A-B0CD-16624F89B5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34D79EE-0437-4A16-A776-9353C5657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A49B4EB-C784-4FF7-A41E-FA5E8CFEB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AC784FF-2813-4655-8016-A7F8A249F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1F6350-76C1-42F9-AA0E-7A4D11B9D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597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DF1F1B-2E82-43BF-92BF-4673B9414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EB06F2-554E-47A6-8B4F-82D235D06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4824E2-26CB-49C0-862E-9BD38E1B99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A36940E-79E8-4FC3-B4BB-61FD4A8E1F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BE85427-8CBA-46A6-AA70-31AC85DD7D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84EFD49-6B2A-4EDF-B680-47092128E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5EF27FA-D4B9-4CDE-93FB-3D701496A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9D35B65-6D7F-4D41-A2DD-DF00359A3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259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B613DB-3E5C-4D3F-9AF8-0C0A997F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9029A4F-8731-48F1-9F25-ABEA2FFAE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CE50C50-3D34-4F2E-AFF8-06DD84A1C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A80A22-CCA1-4129-BD2D-7629F03A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477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46D33FF-09D2-4AF0-A966-A0CD4C791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D4BFC19-84C6-4DF8-9461-18AFA1416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F597EB0-8451-4E52-A2E0-0EFB213F9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815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2E5C25-24AB-475B-9D36-1734182D7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E9344D9-0590-4982-8A2F-75C83F58C8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94D4E57-BA5D-4B43-90D5-ED3EEF8DB1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E333777-5624-4A84-A60E-FF483DCCD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0945D17-0F12-49C6-B623-66176C729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CEF4E1-3F75-46E5-8AD7-BB234425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0297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B1DEAB-CC17-4997-8CD9-30785AD06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D0CFF7EA-BD49-4D45-B159-DC332F8033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DF7F9FF-8300-49F8-82C4-30F5241DC7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C3E7F03-6E99-47CC-A618-29C87F2AC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F138045-DD75-466A-97F6-32BC3E66F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880ED2D-DC1C-423A-9E2B-288B66BFE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1130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8B79EC68-A7BC-4C17-B1BA-0BF45FBD7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0FB17A-F0B7-4894-B06F-DB20DBBBF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F84298-1827-4AD1-8C72-C759B7D8EC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F137B-8B04-44E0-8D88-C2B1E66D0866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4A51D68-D4EE-4E37-93C6-C28D4FD3C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6ED8BE-1DBF-4416-8C25-FFCF07EBEC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7430E-6EA7-4F61-99BC-135AA79C1DB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4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5A43B639-BBB4-47C7-8E09-90F729AAE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지역 봄 축제</a:t>
            </a:r>
          </a:p>
        </p:txBody>
      </p:sp>
      <p:graphicFrame>
        <p:nvGraphicFramePr>
          <p:cNvPr id="7" name="표 6">
            <a:extLst>
              <a:ext uri="{FF2B5EF4-FFF2-40B4-BE49-F238E27FC236}">
                <a16:creationId xmlns:a16="http://schemas.microsoft.com/office/drawing/2014/main" id="{9472579B-26CC-4D64-B13E-4BE7A5137E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975891"/>
              </p:ext>
            </p:extLst>
          </p:nvPr>
        </p:nvGraphicFramePr>
        <p:xfrm>
          <a:off x="865341" y="1466849"/>
          <a:ext cx="10440836" cy="46196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0209">
                  <a:extLst>
                    <a:ext uri="{9D8B030D-6E8A-4147-A177-3AD203B41FA5}">
                      <a16:colId xmlns:a16="http://schemas.microsoft.com/office/drawing/2014/main" val="3201828831"/>
                    </a:ext>
                  </a:extLst>
                </a:gridCol>
                <a:gridCol w="2610209">
                  <a:extLst>
                    <a:ext uri="{9D8B030D-6E8A-4147-A177-3AD203B41FA5}">
                      <a16:colId xmlns:a16="http://schemas.microsoft.com/office/drawing/2014/main" val="1342478202"/>
                    </a:ext>
                  </a:extLst>
                </a:gridCol>
                <a:gridCol w="2610209">
                  <a:extLst>
                    <a:ext uri="{9D8B030D-6E8A-4147-A177-3AD203B41FA5}">
                      <a16:colId xmlns:a16="http://schemas.microsoft.com/office/drawing/2014/main" val="3427450684"/>
                    </a:ext>
                  </a:extLst>
                </a:gridCol>
                <a:gridCol w="2610209">
                  <a:extLst>
                    <a:ext uri="{9D8B030D-6E8A-4147-A177-3AD203B41FA5}">
                      <a16:colId xmlns:a16="http://schemas.microsoft.com/office/drawing/2014/main" val="3618758773"/>
                    </a:ext>
                  </a:extLst>
                </a:gridCol>
              </a:tblGrid>
              <a:tr h="1392519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인원</a:t>
                      </a:r>
                      <a:endParaRPr lang="en-US" altLang="ko-KR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  <a:p>
                      <a:pPr latinLnBrk="1"/>
                      <a:r>
                        <a:rPr lang="ko-KR" altLang="en-US" dirty="0" err="1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축제명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전년도 관람 인원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관람 인원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비고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000428"/>
                  </a:ext>
                </a:extLst>
              </a:tr>
              <a:tr h="80677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유채꽃 큰 잔치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353,210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418,621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증가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8267954"/>
                  </a:ext>
                </a:extLst>
              </a:tr>
              <a:tr h="80677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산수유 꽃 축제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674,832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981,775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증가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920607"/>
                  </a:ext>
                </a:extLst>
              </a:tr>
              <a:tr h="80677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딸기 축제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901,454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698,010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감소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7706525"/>
                  </a:ext>
                </a:extLst>
              </a:tr>
              <a:tr h="806776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영덕 대게 축제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814,529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718,746</a:t>
                      </a:r>
                      <a:endParaRPr lang="ko-KR" altLang="en-US" dirty="0">
                        <a:latin typeface="굴림" panose="020B0600000101010101" pitchFamily="50" charset="-127"/>
                        <a:ea typeface="굴림" panose="020B0600000101010101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>
                          <a:latin typeface="굴림" panose="020B0600000101010101" pitchFamily="50" charset="-127"/>
                          <a:ea typeface="굴림" panose="020B0600000101010101" pitchFamily="50" charset="-127"/>
                        </a:rPr>
                        <a:t>감소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60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2983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83BA6A-7A2C-47BD-8D04-642DB09E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210925" cy="132556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지역 봄 축제 현황</a:t>
            </a:r>
          </a:p>
        </p:txBody>
      </p:sp>
      <p:sp>
        <p:nvSpPr>
          <p:cNvPr id="23" name="내용 개체 틀 22">
            <a:extLst>
              <a:ext uri="{FF2B5EF4-FFF2-40B4-BE49-F238E27FC236}">
                <a16:creationId xmlns:a16="http://schemas.microsoft.com/office/drawing/2014/main" id="{1FA7059F-8236-4CAF-9C63-5EE133761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364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16C4AE-FC12-4BD5-8A06-F753C2970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1276" y="536576"/>
            <a:ext cx="5829300" cy="1073149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3. </a:t>
            </a:r>
            <a:r>
              <a:rPr lang="ko-KR" altLang="en-US" sz="3600" dirty="0"/>
              <a:t>지역 인기 봄 축제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DC0011D-EE43-4369-97A3-4D01AA441C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117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48</Words>
  <Application>Microsoft Office PowerPoint</Application>
  <PresentationFormat>와이드스크린</PresentationFormat>
  <Paragraphs>24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7" baseType="lpstr">
      <vt:lpstr>굴림</vt:lpstr>
      <vt:lpstr>맑은 고딕</vt:lpstr>
      <vt:lpstr>Arial</vt:lpstr>
      <vt:lpstr>Office 테마</vt:lpstr>
      <vt:lpstr>1. 지역 봄 축제</vt:lpstr>
      <vt:lpstr>2. 지역 봄 축제 현황</vt:lpstr>
      <vt:lpstr>3. 지역 인기 봄 축제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지역 봄 축제</dc:title>
  <dc:creator>hyeran kim</dc:creator>
  <cp:lastModifiedBy>hyeran kim</cp:lastModifiedBy>
  <cp:revision>19</cp:revision>
  <dcterms:created xsi:type="dcterms:W3CDTF">2021-02-18T13:18:54Z</dcterms:created>
  <dcterms:modified xsi:type="dcterms:W3CDTF">2021-02-18T16:28:48Z</dcterms:modified>
</cp:coreProperties>
</file>