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3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73" autoAdjust="0"/>
    <p:restoredTop sz="94660"/>
  </p:normalViewPr>
  <p:slideViewPr>
    <p:cSldViewPr snapToGrid="0">
      <p:cViewPr varScale="1">
        <p:scale>
          <a:sx n="60" d="100"/>
          <a:sy n="60" d="100"/>
        </p:scale>
        <p:origin x="7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6D46B3-E273-4CAA-9367-EB4C8322157F}" type="doc">
      <dgm:prSet loTypeId="urn:microsoft.com/office/officeart/2005/8/layout/vProcess5" loCatId="process" qsTypeId="urn:microsoft.com/office/officeart/2005/8/quickstyle/3d2" qsCatId="3D" csTypeId="urn:microsoft.com/office/officeart/2005/8/colors/colorful5" csCatId="colorful" phldr="1"/>
      <dgm:spPr/>
    </dgm:pt>
    <dgm:pt modelId="{283DE7BA-B508-4A79-BA66-991807BEF7A3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C30CAD2-A847-4B3A-8CBB-DFA4413F2D4B}" type="par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A75EEE26-F743-4795-B27D-7BA8FCEA0BAB}" type="sib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E4C5B6D-71FB-4425-AE8C-61107CC7697A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F3B722FF-3DD6-4145-B61F-427AC18D67DB}" type="par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57919DCA-3A73-4C7B-B859-4AD064CECCC1}" type="sib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6686F49-7A1E-4AB6-9EB7-F5AFDBA7E7F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85150E49-C7D6-4BD1-B385-03A377FED7DB}" type="par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72F3BFBB-41AC-4761-98CA-44D9762AF4F5}" type="sib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8E6C826-F424-48BF-A003-4C40D699900A}" type="pres">
      <dgm:prSet presAssocID="{296D46B3-E273-4CAA-9367-EB4C8322157F}" presName="outerComposite" presStyleCnt="0">
        <dgm:presLayoutVars>
          <dgm:chMax val="5"/>
          <dgm:dir/>
          <dgm:resizeHandles val="exact"/>
        </dgm:presLayoutVars>
      </dgm:prSet>
      <dgm:spPr/>
    </dgm:pt>
    <dgm:pt modelId="{81B88898-3892-4F10-B576-12BCE361AEC7}" type="pres">
      <dgm:prSet presAssocID="{296D46B3-E273-4CAA-9367-EB4C8322157F}" presName="dummyMaxCanvas" presStyleCnt="0">
        <dgm:presLayoutVars/>
      </dgm:prSet>
      <dgm:spPr/>
    </dgm:pt>
    <dgm:pt modelId="{633B39EA-EA39-41D4-A6B2-BA89030CCCB4}" type="pres">
      <dgm:prSet presAssocID="{296D46B3-E273-4CAA-9367-EB4C8322157F}" presName="ThreeNodes_1" presStyleLbl="node1" presStyleIdx="0" presStyleCnt="3">
        <dgm:presLayoutVars>
          <dgm:bulletEnabled val="1"/>
        </dgm:presLayoutVars>
      </dgm:prSet>
      <dgm:spPr/>
    </dgm:pt>
    <dgm:pt modelId="{F16012FC-5D50-47EB-8A32-3F9FE844B9CB}" type="pres">
      <dgm:prSet presAssocID="{296D46B3-E273-4CAA-9367-EB4C8322157F}" presName="ThreeNodes_2" presStyleLbl="node1" presStyleIdx="1" presStyleCnt="3">
        <dgm:presLayoutVars>
          <dgm:bulletEnabled val="1"/>
        </dgm:presLayoutVars>
      </dgm:prSet>
      <dgm:spPr/>
    </dgm:pt>
    <dgm:pt modelId="{F22A1B30-DB65-4F96-981B-F3F81F47E82A}" type="pres">
      <dgm:prSet presAssocID="{296D46B3-E273-4CAA-9367-EB4C8322157F}" presName="ThreeNodes_3" presStyleLbl="node1" presStyleIdx="2" presStyleCnt="3">
        <dgm:presLayoutVars>
          <dgm:bulletEnabled val="1"/>
        </dgm:presLayoutVars>
      </dgm:prSet>
      <dgm:spPr/>
    </dgm:pt>
    <dgm:pt modelId="{AB8A708B-98FC-4761-B1FE-217284525788}" type="pres">
      <dgm:prSet presAssocID="{296D46B3-E273-4CAA-9367-EB4C8322157F}" presName="ThreeConn_1-2" presStyleLbl="fgAccFollowNode1" presStyleIdx="0" presStyleCnt="2">
        <dgm:presLayoutVars>
          <dgm:bulletEnabled val="1"/>
        </dgm:presLayoutVars>
      </dgm:prSet>
      <dgm:spPr/>
    </dgm:pt>
    <dgm:pt modelId="{99871155-C50A-47A6-9D7A-02D05E557596}" type="pres">
      <dgm:prSet presAssocID="{296D46B3-E273-4CAA-9367-EB4C8322157F}" presName="ThreeConn_2-3" presStyleLbl="fgAccFollowNode1" presStyleIdx="1" presStyleCnt="2">
        <dgm:presLayoutVars>
          <dgm:bulletEnabled val="1"/>
        </dgm:presLayoutVars>
      </dgm:prSet>
      <dgm:spPr/>
    </dgm:pt>
    <dgm:pt modelId="{7C23AC98-E45D-4997-9C34-5E25B6D36FC8}" type="pres">
      <dgm:prSet presAssocID="{296D46B3-E273-4CAA-9367-EB4C8322157F}" presName="ThreeNodes_1_text" presStyleLbl="node1" presStyleIdx="2" presStyleCnt="3">
        <dgm:presLayoutVars>
          <dgm:bulletEnabled val="1"/>
        </dgm:presLayoutVars>
      </dgm:prSet>
      <dgm:spPr/>
    </dgm:pt>
    <dgm:pt modelId="{B6AF195E-2537-4628-B9F0-6CDB4A08F9AC}" type="pres">
      <dgm:prSet presAssocID="{296D46B3-E273-4CAA-9367-EB4C8322157F}" presName="ThreeNodes_2_text" presStyleLbl="node1" presStyleIdx="2" presStyleCnt="3">
        <dgm:presLayoutVars>
          <dgm:bulletEnabled val="1"/>
        </dgm:presLayoutVars>
      </dgm:prSet>
      <dgm:spPr/>
    </dgm:pt>
    <dgm:pt modelId="{FCF98D34-CB41-426A-B20C-07268114D45B}" type="pres">
      <dgm:prSet presAssocID="{296D46B3-E273-4CAA-9367-EB4C8322157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88DE1907-9FA3-4163-8BA4-D4B6C21CF273}" type="presOf" srcId="{B6686F49-7A1E-4AB6-9EB7-F5AFDBA7E7F2}" destId="{F22A1B30-DB65-4F96-981B-F3F81F47E82A}" srcOrd="0" destOrd="0" presId="urn:microsoft.com/office/officeart/2005/8/layout/vProcess5"/>
    <dgm:cxn modelId="{4C1C1E08-4224-46AB-B537-7616725A091B}" type="presOf" srcId="{A75EEE26-F743-4795-B27D-7BA8FCEA0BAB}" destId="{AB8A708B-98FC-4761-B1FE-217284525788}" srcOrd="0" destOrd="0" presId="urn:microsoft.com/office/officeart/2005/8/layout/vProcess5"/>
    <dgm:cxn modelId="{CC147C18-B252-4942-874B-D449F60C0B90}" srcId="{296D46B3-E273-4CAA-9367-EB4C8322157F}" destId="{2E4C5B6D-71FB-4425-AE8C-61107CC7697A}" srcOrd="1" destOrd="0" parTransId="{F3B722FF-3DD6-4145-B61F-427AC18D67DB}" sibTransId="{57919DCA-3A73-4C7B-B859-4AD064CECCC1}"/>
    <dgm:cxn modelId="{F3A28418-D07A-47B8-921A-3B08698933D9}" type="presOf" srcId="{B6686F49-7A1E-4AB6-9EB7-F5AFDBA7E7F2}" destId="{FCF98D34-CB41-426A-B20C-07268114D45B}" srcOrd="1" destOrd="0" presId="urn:microsoft.com/office/officeart/2005/8/layout/vProcess5"/>
    <dgm:cxn modelId="{96939E63-BC2D-4A09-B6D6-9739ADB015BB}" type="presOf" srcId="{296D46B3-E273-4CAA-9367-EB4C8322157F}" destId="{B8E6C826-F424-48BF-A003-4C40D699900A}" srcOrd="0" destOrd="0" presId="urn:microsoft.com/office/officeart/2005/8/layout/vProcess5"/>
    <dgm:cxn modelId="{2C3AF46C-E7C9-4279-BA48-6CAE311ACFBF}" type="presOf" srcId="{283DE7BA-B508-4A79-BA66-991807BEF7A3}" destId="{633B39EA-EA39-41D4-A6B2-BA89030CCCB4}" srcOrd="0" destOrd="0" presId="urn:microsoft.com/office/officeart/2005/8/layout/vProcess5"/>
    <dgm:cxn modelId="{24134B8C-5EE4-4BD8-B05C-E384EACE1CDD}" srcId="{296D46B3-E273-4CAA-9367-EB4C8322157F}" destId="{B6686F49-7A1E-4AB6-9EB7-F5AFDBA7E7F2}" srcOrd="2" destOrd="0" parTransId="{85150E49-C7D6-4BD1-B385-03A377FED7DB}" sibTransId="{72F3BFBB-41AC-4761-98CA-44D9762AF4F5}"/>
    <dgm:cxn modelId="{6C375F93-21DA-4E9D-A9BA-CB96A9ED0F00}" type="presOf" srcId="{2E4C5B6D-71FB-4425-AE8C-61107CC7697A}" destId="{F16012FC-5D50-47EB-8A32-3F9FE844B9CB}" srcOrd="0" destOrd="0" presId="urn:microsoft.com/office/officeart/2005/8/layout/vProcess5"/>
    <dgm:cxn modelId="{ED104B9B-6F46-452B-AEE5-9D60E0782868}" type="presOf" srcId="{2E4C5B6D-71FB-4425-AE8C-61107CC7697A}" destId="{B6AF195E-2537-4628-B9F0-6CDB4A08F9AC}" srcOrd="1" destOrd="0" presId="urn:microsoft.com/office/officeart/2005/8/layout/vProcess5"/>
    <dgm:cxn modelId="{D99BB8A3-FF98-43CA-A309-22F7154DF8B1}" type="presOf" srcId="{283DE7BA-B508-4A79-BA66-991807BEF7A3}" destId="{7C23AC98-E45D-4997-9C34-5E25B6D36FC8}" srcOrd="1" destOrd="0" presId="urn:microsoft.com/office/officeart/2005/8/layout/vProcess5"/>
    <dgm:cxn modelId="{9FA2B8D0-2CA8-47C2-A80A-98A2B5D2992F}" type="presOf" srcId="{57919DCA-3A73-4C7B-B859-4AD064CECCC1}" destId="{99871155-C50A-47A6-9D7A-02D05E557596}" srcOrd="0" destOrd="0" presId="urn:microsoft.com/office/officeart/2005/8/layout/vProcess5"/>
    <dgm:cxn modelId="{712FFAF7-9468-4904-9F16-CA72369AD43E}" srcId="{296D46B3-E273-4CAA-9367-EB4C8322157F}" destId="{283DE7BA-B508-4A79-BA66-991807BEF7A3}" srcOrd="0" destOrd="0" parTransId="{2C30CAD2-A847-4B3A-8CBB-DFA4413F2D4B}" sibTransId="{A75EEE26-F743-4795-B27D-7BA8FCEA0BAB}"/>
    <dgm:cxn modelId="{041968DF-014C-41B8-9436-32E267F799CB}" type="presParOf" srcId="{B8E6C826-F424-48BF-A003-4C40D699900A}" destId="{81B88898-3892-4F10-B576-12BCE361AEC7}" srcOrd="0" destOrd="0" presId="urn:microsoft.com/office/officeart/2005/8/layout/vProcess5"/>
    <dgm:cxn modelId="{43C31698-4ADA-4AFD-822E-0B02EAC6772B}" type="presParOf" srcId="{B8E6C826-F424-48BF-A003-4C40D699900A}" destId="{633B39EA-EA39-41D4-A6B2-BA89030CCCB4}" srcOrd="1" destOrd="0" presId="urn:microsoft.com/office/officeart/2005/8/layout/vProcess5"/>
    <dgm:cxn modelId="{736D499A-0F8D-4E32-B32F-7C4CDAABBDF4}" type="presParOf" srcId="{B8E6C826-F424-48BF-A003-4C40D699900A}" destId="{F16012FC-5D50-47EB-8A32-3F9FE844B9CB}" srcOrd="2" destOrd="0" presId="urn:microsoft.com/office/officeart/2005/8/layout/vProcess5"/>
    <dgm:cxn modelId="{95DF2ABF-8548-49E0-A84D-E2EDA76E742B}" type="presParOf" srcId="{B8E6C826-F424-48BF-A003-4C40D699900A}" destId="{F22A1B30-DB65-4F96-981B-F3F81F47E82A}" srcOrd="3" destOrd="0" presId="urn:microsoft.com/office/officeart/2005/8/layout/vProcess5"/>
    <dgm:cxn modelId="{C33FBC05-4848-4AE0-9F03-19B7CD695874}" type="presParOf" srcId="{B8E6C826-F424-48BF-A003-4C40D699900A}" destId="{AB8A708B-98FC-4761-B1FE-217284525788}" srcOrd="4" destOrd="0" presId="urn:microsoft.com/office/officeart/2005/8/layout/vProcess5"/>
    <dgm:cxn modelId="{053C17B7-1EEA-4588-8C95-0EA056FC810C}" type="presParOf" srcId="{B8E6C826-F424-48BF-A003-4C40D699900A}" destId="{99871155-C50A-47A6-9D7A-02D05E557596}" srcOrd="5" destOrd="0" presId="urn:microsoft.com/office/officeart/2005/8/layout/vProcess5"/>
    <dgm:cxn modelId="{B782003C-5A0C-4FC0-B01D-E709B4597C39}" type="presParOf" srcId="{B8E6C826-F424-48BF-A003-4C40D699900A}" destId="{7C23AC98-E45D-4997-9C34-5E25B6D36FC8}" srcOrd="6" destOrd="0" presId="urn:microsoft.com/office/officeart/2005/8/layout/vProcess5"/>
    <dgm:cxn modelId="{F6822BF5-E051-468B-A246-675910ED085D}" type="presParOf" srcId="{B8E6C826-F424-48BF-A003-4C40D699900A}" destId="{B6AF195E-2537-4628-B9F0-6CDB4A08F9AC}" srcOrd="7" destOrd="0" presId="urn:microsoft.com/office/officeart/2005/8/layout/vProcess5"/>
    <dgm:cxn modelId="{9A041615-09F5-49D3-8F16-6562F792651A}" type="presParOf" srcId="{B8E6C826-F424-48BF-A003-4C40D699900A}" destId="{FCF98D34-CB41-426A-B20C-07268114D45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0D0BC9-C05E-42F4-AD73-BF102DC7D7B9}" type="doc">
      <dgm:prSet loTypeId="urn:microsoft.com/office/officeart/2005/8/layout/hierarchy3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A8AC361-F828-45B6-8D45-5219FB09B49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gm:t>
    </dgm:pt>
    <dgm:pt modelId="{6B57DE5E-D13B-4AFC-A3D1-813A4F076E98}" type="par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CFDF10A-F726-4005-BFE1-B605DB142DBB}" type="sib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EE9D045-3D9B-45EE-818B-AC5327CF7256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2355F43-9CF5-45DF-958E-94CF14FAE430}" type="par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6B06315-AC3F-4F00-A987-46FD8153DA4A}" type="sib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0E11C05-C61E-4A8C-9B20-A7BA33B4E3DD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77259B7-6D4C-4E84-A0E7-A8C78D5EC0E5}" type="par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76095AB-BDAE-4500-86DF-4F437135A1DE}" type="sib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A5AF63-F8BC-4D90-9770-05D03A5211DE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6287B3-C6FE-4CB2-B24A-FF9E8CC3ABCB}" type="par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A5A10E8-8091-4F6F-8DD9-2987AEDBEE97}" type="sib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2FDCFA-C4D5-4520-A8AF-02FACB5E69C2}" type="pres">
      <dgm:prSet presAssocID="{710D0BC9-C05E-42F4-AD73-BF102DC7D7B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4BA4C9D-CB5E-4116-93DA-3DB511719B1E}" type="pres">
      <dgm:prSet presAssocID="{2A8AC361-F828-45B6-8D45-5219FB09B496}" presName="root" presStyleCnt="0"/>
      <dgm:spPr/>
    </dgm:pt>
    <dgm:pt modelId="{1108A780-03DB-4BD7-8C08-1D886FACE372}" type="pres">
      <dgm:prSet presAssocID="{2A8AC361-F828-45B6-8D45-5219FB09B496}" presName="rootComposite" presStyleCnt="0"/>
      <dgm:spPr/>
    </dgm:pt>
    <dgm:pt modelId="{2D0F52AB-0BA0-4E9D-8CE3-7AF466E34C83}" type="pres">
      <dgm:prSet presAssocID="{2A8AC361-F828-45B6-8D45-5219FB09B496}" presName="rootText" presStyleLbl="node1" presStyleIdx="0" presStyleCnt="2"/>
      <dgm:spPr/>
    </dgm:pt>
    <dgm:pt modelId="{F7208E0C-1455-4069-B1D8-013FCBBCD459}" type="pres">
      <dgm:prSet presAssocID="{2A8AC361-F828-45B6-8D45-5219FB09B496}" presName="rootConnector" presStyleLbl="node1" presStyleIdx="0" presStyleCnt="2"/>
      <dgm:spPr/>
    </dgm:pt>
    <dgm:pt modelId="{40E27EBB-1343-402B-B6CC-8A350BD1A79D}" type="pres">
      <dgm:prSet presAssocID="{2A8AC361-F828-45B6-8D45-5219FB09B496}" presName="childShape" presStyleCnt="0"/>
      <dgm:spPr/>
    </dgm:pt>
    <dgm:pt modelId="{0DAE27FD-FDB9-4899-B376-63A4B565B656}" type="pres">
      <dgm:prSet presAssocID="{F2355F43-9CF5-45DF-958E-94CF14FAE430}" presName="Name13" presStyleLbl="parChTrans1D2" presStyleIdx="0" presStyleCnt="2"/>
      <dgm:spPr/>
    </dgm:pt>
    <dgm:pt modelId="{1E6B3053-C6A7-4267-8AA4-A00357D8A5A3}" type="pres">
      <dgm:prSet presAssocID="{BEE9D045-3D9B-45EE-818B-AC5327CF7256}" presName="childText" presStyleLbl="bgAcc1" presStyleIdx="0" presStyleCnt="2">
        <dgm:presLayoutVars>
          <dgm:bulletEnabled val="1"/>
        </dgm:presLayoutVars>
      </dgm:prSet>
      <dgm:spPr/>
    </dgm:pt>
    <dgm:pt modelId="{ABEBAFE5-C5FD-45E6-97D3-BDC03ADF0BF2}" type="pres">
      <dgm:prSet presAssocID="{60E11C05-C61E-4A8C-9B20-A7BA33B4E3DD}" presName="root" presStyleCnt="0"/>
      <dgm:spPr/>
    </dgm:pt>
    <dgm:pt modelId="{3A8393AD-DC43-4CA4-8319-2B4E020E27AB}" type="pres">
      <dgm:prSet presAssocID="{60E11C05-C61E-4A8C-9B20-A7BA33B4E3DD}" presName="rootComposite" presStyleCnt="0"/>
      <dgm:spPr/>
    </dgm:pt>
    <dgm:pt modelId="{96D49D4E-F793-4ABF-A089-2DDC948FCFA2}" type="pres">
      <dgm:prSet presAssocID="{60E11C05-C61E-4A8C-9B20-A7BA33B4E3DD}" presName="rootText" presStyleLbl="node1" presStyleIdx="1" presStyleCnt="2"/>
      <dgm:spPr/>
    </dgm:pt>
    <dgm:pt modelId="{80AEB74E-2AD3-41AC-8475-623ADBF3A625}" type="pres">
      <dgm:prSet presAssocID="{60E11C05-C61E-4A8C-9B20-A7BA33B4E3DD}" presName="rootConnector" presStyleLbl="node1" presStyleIdx="1" presStyleCnt="2"/>
      <dgm:spPr/>
    </dgm:pt>
    <dgm:pt modelId="{87099DEA-EA62-4204-A6C0-06CA4F0687AA}" type="pres">
      <dgm:prSet presAssocID="{60E11C05-C61E-4A8C-9B20-A7BA33B4E3DD}" presName="childShape" presStyleCnt="0"/>
      <dgm:spPr/>
    </dgm:pt>
    <dgm:pt modelId="{73333AFF-4081-4941-AC1E-0F5DBC087D71}" type="pres">
      <dgm:prSet presAssocID="{0C6287B3-C6FE-4CB2-B24A-FF9E8CC3ABCB}" presName="Name13" presStyleLbl="parChTrans1D2" presStyleIdx="1" presStyleCnt="2"/>
      <dgm:spPr/>
    </dgm:pt>
    <dgm:pt modelId="{B3567AC7-212B-43D5-AE9A-9C2037FE83BE}" type="pres">
      <dgm:prSet presAssocID="{BAA5AF63-F8BC-4D90-9770-05D03A5211DE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90E98E00-1AAF-445E-985F-DE0B2CE98CF9}" srcId="{60E11C05-C61E-4A8C-9B20-A7BA33B4E3DD}" destId="{BAA5AF63-F8BC-4D90-9770-05D03A5211DE}" srcOrd="0" destOrd="0" parTransId="{0C6287B3-C6FE-4CB2-B24A-FF9E8CC3ABCB}" sibTransId="{4A5A10E8-8091-4F6F-8DD9-2987AEDBEE97}"/>
    <dgm:cxn modelId="{7D883E02-8D07-4257-9AC1-B9BE73D9F71F}" type="presOf" srcId="{60E11C05-C61E-4A8C-9B20-A7BA33B4E3DD}" destId="{80AEB74E-2AD3-41AC-8475-623ADBF3A625}" srcOrd="1" destOrd="0" presId="urn:microsoft.com/office/officeart/2005/8/layout/hierarchy3"/>
    <dgm:cxn modelId="{044DD21C-CD3E-4725-8168-73B347A7E670}" type="presOf" srcId="{BEE9D045-3D9B-45EE-818B-AC5327CF7256}" destId="{1E6B3053-C6A7-4267-8AA4-A00357D8A5A3}" srcOrd="0" destOrd="0" presId="urn:microsoft.com/office/officeart/2005/8/layout/hierarchy3"/>
    <dgm:cxn modelId="{83C0BF1D-2752-4D2D-AF04-270139511ED5}" type="presOf" srcId="{BAA5AF63-F8BC-4D90-9770-05D03A5211DE}" destId="{B3567AC7-212B-43D5-AE9A-9C2037FE83BE}" srcOrd="0" destOrd="0" presId="urn:microsoft.com/office/officeart/2005/8/layout/hierarchy3"/>
    <dgm:cxn modelId="{7B733523-11FA-47D3-B2A8-579072E0B9E0}" srcId="{2A8AC361-F828-45B6-8D45-5219FB09B496}" destId="{BEE9D045-3D9B-45EE-818B-AC5327CF7256}" srcOrd="0" destOrd="0" parTransId="{F2355F43-9CF5-45DF-958E-94CF14FAE430}" sibTransId="{76B06315-AC3F-4F00-A987-46FD8153DA4A}"/>
    <dgm:cxn modelId="{E7F31F32-CDE3-432F-ABF2-8B8D3E1D30EE}" type="presOf" srcId="{710D0BC9-C05E-42F4-AD73-BF102DC7D7B9}" destId="{F02FDCFA-C4D5-4520-A8AF-02FACB5E69C2}" srcOrd="0" destOrd="0" presId="urn:microsoft.com/office/officeart/2005/8/layout/hierarchy3"/>
    <dgm:cxn modelId="{370A5B35-3DA5-4C65-9D8A-EABD428DFE54}" type="presOf" srcId="{2A8AC361-F828-45B6-8D45-5219FB09B496}" destId="{2D0F52AB-0BA0-4E9D-8CE3-7AF466E34C83}" srcOrd="0" destOrd="0" presId="urn:microsoft.com/office/officeart/2005/8/layout/hierarchy3"/>
    <dgm:cxn modelId="{3F294167-C69A-4CEB-950C-D938A1E242A5}" type="presOf" srcId="{60E11C05-C61E-4A8C-9B20-A7BA33B4E3DD}" destId="{96D49D4E-F793-4ABF-A089-2DDC948FCFA2}" srcOrd="0" destOrd="0" presId="urn:microsoft.com/office/officeart/2005/8/layout/hierarchy3"/>
    <dgm:cxn modelId="{09546B4A-06B4-4216-A373-AAB207C352E5}" type="presOf" srcId="{0C6287B3-C6FE-4CB2-B24A-FF9E8CC3ABCB}" destId="{73333AFF-4081-4941-AC1E-0F5DBC087D71}" srcOrd="0" destOrd="0" presId="urn:microsoft.com/office/officeart/2005/8/layout/hierarchy3"/>
    <dgm:cxn modelId="{2DCB89BE-92C6-4370-866B-9E6D86927DBD}" type="presOf" srcId="{F2355F43-9CF5-45DF-958E-94CF14FAE430}" destId="{0DAE27FD-FDB9-4899-B376-63A4B565B656}" srcOrd="0" destOrd="0" presId="urn:microsoft.com/office/officeart/2005/8/layout/hierarchy3"/>
    <dgm:cxn modelId="{AD6D1DD6-47A3-474C-A064-F6E96AE4FD2A}" srcId="{710D0BC9-C05E-42F4-AD73-BF102DC7D7B9}" destId="{60E11C05-C61E-4A8C-9B20-A7BA33B4E3DD}" srcOrd="1" destOrd="0" parTransId="{177259B7-6D4C-4E84-A0E7-A8C78D5EC0E5}" sibTransId="{C76095AB-BDAE-4500-86DF-4F437135A1DE}"/>
    <dgm:cxn modelId="{A1E2C1FE-FE4E-4D89-85F8-0E356DB20C28}" type="presOf" srcId="{2A8AC361-F828-45B6-8D45-5219FB09B496}" destId="{F7208E0C-1455-4069-B1D8-013FCBBCD459}" srcOrd="1" destOrd="0" presId="urn:microsoft.com/office/officeart/2005/8/layout/hierarchy3"/>
    <dgm:cxn modelId="{256DA5FF-F026-4E69-BC3D-7BFC114BA5CA}" srcId="{710D0BC9-C05E-42F4-AD73-BF102DC7D7B9}" destId="{2A8AC361-F828-45B6-8D45-5219FB09B496}" srcOrd="0" destOrd="0" parTransId="{6B57DE5E-D13B-4AFC-A3D1-813A4F076E98}" sibTransId="{CCFDF10A-F726-4005-BFE1-B605DB142DBB}"/>
    <dgm:cxn modelId="{9AFC653A-0015-45DC-AB98-CD820F58CBEB}" type="presParOf" srcId="{F02FDCFA-C4D5-4520-A8AF-02FACB5E69C2}" destId="{C4BA4C9D-CB5E-4116-93DA-3DB511719B1E}" srcOrd="0" destOrd="0" presId="urn:microsoft.com/office/officeart/2005/8/layout/hierarchy3"/>
    <dgm:cxn modelId="{2282E51D-2C8C-42A7-AF39-0F92372D5057}" type="presParOf" srcId="{C4BA4C9D-CB5E-4116-93DA-3DB511719B1E}" destId="{1108A780-03DB-4BD7-8C08-1D886FACE372}" srcOrd="0" destOrd="0" presId="urn:microsoft.com/office/officeart/2005/8/layout/hierarchy3"/>
    <dgm:cxn modelId="{D6BBB6E2-42BF-47D5-9E26-D87F303BC839}" type="presParOf" srcId="{1108A780-03DB-4BD7-8C08-1D886FACE372}" destId="{2D0F52AB-0BA0-4E9D-8CE3-7AF466E34C83}" srcOrd="0" destOrd="0" presId="urn:microsoft.com/office/officeart/2005/8/layout/hierarchy3"/>
    <dgm:cxn modelId="{40F791F9-FCFE-4FD6-A341-EDC3653D0DA1}" type="presParOf" srcId="{1108A780-03DB-4BD7-8C08-1D886FACE372}" destId="{F7208E0C-1455-4069-B1D8-013FCBBCD459}" srcOrd="1" destOrd="0" presId="urn:microsoft.com/office/officeart/2005/8/layout/hierarchy3"/>
    <dgm:cxn modelId="{02BCDA3D-66B4-4148-A5BF-36F8F4F1EB06}" type="presParOf" srcId="{C4BA4C9D-CB5E-4116-93DA-3DB511719B1E}" destId="{40E27EBB-1343-402B-B6CC-8A350BD1A79D}" srcOrd="1" destOrd="0" presId="urn:microsoft.com/office/officeart/2005/8/layout/hierarchy3"/>
    <dgm:cxn modelId="{16DB4E34-2AEB-474C-BEAE-A921AC508C32}" type="presParOf" srcId="{40E27EBB-1343-402B-B6CC-8A350BD1A79D}" destId="{0DAE27FD-FDB9-4899-B376-63A4B565B656}" srcOrd="0" destOrd="0" presId="urn:microsoft.com/office/officeart/2005/8/layout/hierarchy3"/>
    <dgm:cxn modelId="{3C4A8EC6-B07E-47D9-B16D-053B2438C65C}" type="presParOf" srcId="{40E27EBB-1343-402B-B6CC-8A350BD1A79D}" destId="{1E6B3053-C6A7-4267-8AA4-A00357D8A5A3}" srcOrd="1" destOrd="0" presId="urn:microsoft.com/office/officeart/2005/8/layout/hierarchy3"/>
    <dgm:cxn modelId="{EA8F2DE1-E46F-4D61-8684-D4B3F8AB2AB9}" type="presParOf" srcId="{F02FDCFA-C4D5-4520-A8AF-02FACB5E69C2}" destId="{ABEBAFE5-C5FD-45E6-97D3-BDC03ADF0BF2}" srcOrd="1" destOrd="0" presId="urn:microsoft.com/office/officeart/2005/8/layout/hierarchy3"/>
    <dgm:cxn modelId="{7B0232FA-9724-4321-B74E-2F310EF1AA22}" type="presParOf" srcId="{ABEBAFE5-C5FD-45E6-97D3-BDC03ADF0BF2}" destId="{3A8393AD-DC43-4CA4-8319-2B4E020E27AB}" srcOrd="0" destOrd="0" presId="urn:microsoft.com/office/officeart/2005/8/layout/hierarchy3"/>
    <dgm:cxn modelId="{2E50EB54-2C3C-44BC-9FEF-A4C1E61D634A}" type="presParOf" srcId="{3A8393AD-DC43-4CA4-8319-2B4E020E27AB}" destId="{96D49D4E-F793-4ABF-A089-2DDC948FCFA2}" srcOrd="0" destOrd="0" presId="urn:microsoft.com/office/officeart/2005/8/layout/hierarchy3"/>
    <dgm:cxn modelId="{0F38351D-441E-41A5-A40C-A7BF7D4E8269}" type="presParOf" srcId="{3A8393AD-DC43-4CA4-8319-2B4E020E27AB}" destId="{80AEB74E-2AD3-41AC-8475-623ADBF3A625}" srcOrd="1" destOrd="0" presId="urn:microsoft.com/office/officeart/2005/8/layout/hierarchy3"/>
    <dgm:cxn modelId="{0B2C7A34-8EB5-45D1-B054-C7B9A9FBE01D}" type="presParOf" srcId="{ABEBAFE5-C5FD-45E6-97D3-BDC03ADF0BF2}" destId="{87099DEA-EA62-4204-A6C0-06CA4F0687AA}" srcOrd="1" destOrd="0" presId="urn:microsoft.com/office/officeart/2005/8/layout/hierarchy3"/>
    <dgm:cxn modelId="{154E3BED-4306-4E12-A682-09896C7B3F80}" type="presParOf" srcId="{87099DEA-EA62-4204-A6C0-06CA4F0687AA}" destId="{73333AFF-4081-4941-AC1E-0F5DBC087D71}" srcOrd="0" destOrd="0" presId="urn:microsoft.com/office/officeart/2005/8/layout/hierarchy3"/>
    <dgm:cxn modelId="{B348117D-5435-4AC1-A36E-2B3B500B10F2}" type="presParOf" srcId="{87099DEA-EA62-4204-A6C0-06CA4F0687AA}" destId="{B3567AC7-212B-43D5-AE9A-9C2037FE83B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B39EA-EA39-41D4-A6B2-BA89030CCCB4}">
      <dsp:nvSpPr>
        <dsp:cNvPr id="0" name=""/>
        <dsp:cNvSpPr/>
      </dsp:nvSpPr>
      <dsp:spPr>
        <a:xfrm>
          <a:off x="0" y="0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78" y="16378"/>
        <a:ext cx="1064120" cy="526428"/>
      </dsp:txXfrm>
    </dsp:sp>
    <dsp:sp modelId="{F16012FC-5D50-47EB-8A32-3F9FE844B9CB}">
      <dsp:nvSpPr>
        <dsp:cNvPr id="0" name=""/>
        <dsp:cNvSpPr/>
      </dsp:nvSpPr>
      <dsp:spPr>
        <a:xfrm>
          <a:off x="147134" y="652382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512" y="668760"/>
        <a:ext cx="1124164" cy="526428"/>
      </dsp:txXfrm>
    </dsp:sp>
    <dsp:sp modelId="{F22A1B30-DB65-4F96-981B-F3F81F47E82A}">
      <dsp:nvSpPr>
        <dsp:cNvPr id="0" name=""/>
        <dsp:cNvSpPr/>
      </dsp:nvSpPr>
      <dsp:spPr>
        <a:xfrm>
          <a:off x="294269" y="1304764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310647" y="1321142"/>
        <a:ext cx="1124164" cy="526428"/>
      </dsp:txXfrm>
    </dsp:sp>
    <dsp:sp modelId="{AB8A708B-98FC-4761-B1FE-217284525788}">
      <dsp:nvSpPr>
        <dsp:cNvPr id="0" name=""/>
        <dsp:cNvSpPr/>
      </dsp:nvSpPr>
      <dsp:spPr>
        <a:xfrm>
          <a:off x="1304054" y="424048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385835" y="424048"/>
        <a:ext cx="199908" cy="273511"/>
      </dsp:txXfrm>
    </dsp:sp>
    <dsp:sp modelId="{99871155-C50A-47A6-9D7A-02D05E557596}">
      <dsp:nvSpPr>
        <dsp:cNvPr id="0" name=""/>
        <dsp:cNvSpPr/>
      </dsp:nvSpPr>
      <dsp:spPr>
        <a:xfrm>
          <a:off x="1451189" y="1072702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532970" y="1072702"/>
        <a:ext cx="199908" cy="2735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F52AB-0BA0-4E9D-8CE3-7AF466E34C83}">
      <dsp:nvSpPr>
        <dsp:cNvPr id="0" name=""/>
        <dsp:cNvSpPr/>
      </dsp:nvSpPr>
      <dsp:spPr>
        <a:xfrm>
          <a:off x="333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sp:txBody>
      <dsp:txXfrm>
        <a:off x="18085" y="51697"/>
        <a:ext cx="1176712" cy="570604"/>
      </dsp:txXfrm>
    </dsp:sp>
    <dsp:sp modelId="{0DAE27FD-FDB9-4899-B376-63A4B565B656}">
      <dsp:nvSpPr>
        <dsp:cNvPr id="0" name=""/>
        <dsp:cNvSpPr/>
      </dsp:nvSpPr>
      <dsp:spPr>
        <a:xfrm>
          <a:off x="121554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B3053-C6A7-4267-8AA4-A00357D8A5A3}">
      <dsp:nvSpPr>
        <dsp:cNvPr id="0" name=""/>
        <dsp:cNvSpPr/>
      </dsp:nvSpPr>
      <dsp:spPr>
        <a:xfrm>
          <a:off x="242776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60528" y="809332"/>
        <a:ext cx="934269" cy="570604"/>
      </dsp:txXfrm>
    </dsp:sp>
    <dsp:sp modelId="{96D49D4E-F793-4ABF-A089-2DDC948FCFA2}">
      <dsp:nvSpPr>
        <dsp:cNvPr id="0" name=""/>
        <dsp:cNvSpPr/>
      </dsp:nvSpPr>
      <dsp:spPr>
        <a:xfrm>
          <a:off x="1515604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33356" y="51697"/>
        <a:ext cx="1176712" cy="570604"/>
      </dsp:txXfrm>
    </dsp:sp>
    <dsp:sp modelId="{73333AFF-4081-4941-AC1E-0F5DBC087D71}">
      <dsp:nvSpPr>
        <dsp:cNvPr id="0" name=""/>
        <dsp:cNvSpPr/>
      </dsp:nvSpPr>
      <dsp:spPr>
        <a:xfrm>
          <a:off x="1636825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67AC7-212B-43D5-AE9A-9C2037FE83BE}">
      <dsp:nvSpPr>
        <dsp:cNvPr id="0" name=""/>
        <dsp:cNvSpPr/>
      </dsp:nvSpPr>
      <dsp:spPr>
        <a:xfrm>
          <a:off x="1758047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75799" y="809332"/>
        <a:ext cx="934269" cy="570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5D882A-4591-4FCA-898E-67170193A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4B973BF-1554-4B51-9BA1-2A49548C4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136BE1-2C58-4920-80C2-88A28EF2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E78B881-D745-4A6C-9690-70C662E38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6D145B-7C0C-4980-AA2D-92AC92792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703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8373BF-0E94-4F35-825D-0C2FF7BC3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78BCAAF-B76F-4ACE-BC51-C4D2B06D1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B203AC-1AD6-4C2E-9990-C543525B3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01BF2A-5F7C-49BF-9A32-80271158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B78293-0451-4C84-99B5-311CF8B4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684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CC09F11-917F-4F49-B484-E534E3D07E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02139D5-FFE5-49FE-B3C5-7994DDC58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960C68-A073-4A8E-B7CA-A0ADDB67B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04DBC9-8898-42B0-8014-88B0D29B5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8A80CB1-4880-444B-A9D4-1B46B1D9A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79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CDCBE-54E1-4326-88A0-5F81900BA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82CBCE1-D83C-4C02-84D6-98A7BA40C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10C431-4D20-4383-8EB8-C7D29D4A1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C07263-CA69-4C9F-8919-5E8CE58F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66F946-1133-4C2A-8934-54E7D73E2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8740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613018-AE07-43C6-9093-C55A8A707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BF6BE24-2745-474F-926D-21C633184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1F605-7484-4ACA-B466-500DC6E6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E00340-E672-456B-A9D6-A6727F4DD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BE3712-7D4C-4C8C-BC3F-D9839AADD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6816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705188-7C66-49CC-96D4-DB9659C4F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D6E275-6AC5-45AC-89AD-8F0CA547E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EE89C7C-0EC6-485A-BA63-EF81D521C4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0104E1-1D7E-4BBB-8270-2BC1F1D7A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FA6EF6E-6B6D-4429-94C4-EEB4FA7E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03CE4E-39DE-42D1-88AC-F2D043A9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473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4E5862-F85B-463C-B2EE-DAD57E390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DB577F-9F3A-4B44-A58F-6E5C10DF9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6836871-D68C-42A0-AB7E-5C98F1EC8A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4B5A734-855E-4E4D-A350-0864C84C5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F8F9779-F247-4770-807B-E081910CCB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0AA5962-98FE-4531-AB41-2704A1E33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E1BD61F-7E82-441B-9100-C608F52DF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FA3E392-223A-4E3B-AA3F-32FB98A95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27144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C7BD1C-C1D1-4583-BC03-00731A6E1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B3B054B-A263-4919-A5C3-61D9103CF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7340AC8-6810-46E0-A381-B9107FCA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1DD95E9-ED60-4EE8-844C-CD729224A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324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B7872CD-9DEA-4354-9112-AF8F0363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664F33C-A151-4B29-A99C-D67D8A8E3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35019B-0241-468F-B239-A460F7D93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55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3716E9-7D05-4B0A-970A-61239740B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E676E8-9703-4DB1-BA82-9A18A6D82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F8BC5C-1048-40AF-BFA8-93188874D9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01E56-5BBC-4019-9A44-87EC95AC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609614-5574-40A7-A643-993C936EF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D5C2BA4-98D7-4F35-8079-BA2132BDE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513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CD4889-BE84-41A4-A339-A2D8FA873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4F41A83-4CDC-473B-AD2B-9C2D7339C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D6311B4-5999-4DEE-BEC6-F0FE346D7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9412531-8647-4B02-952A-91B10B3FC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B86D93-55B9-432F-BB30-F3FEC0B2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E1AA08E-B76E-405B-80B6-7FC1A9F4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671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1531BE1-7548-4FB3-B43F-21146741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BB36F5D-63FF-450B-B312-D0708DE27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16A1C9-27A5-4861-9BDE-7BF72D468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4D13B-7BE9-4C3A-B952-20F6C38ECF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5C079E-6627-48E9-901D-A17CD2B71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232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화살표: 오각형 18"/>
          <p:cNvSpPr/>
          <p:nvPr/>
        </p:nvSpPr>
        <p:spPr>
          <a:xfrm>
            <a:off x="4635668" y="2371165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화살표: 오각형 28"/>
          <p:cNvSpPr/>
          <p:nvPr/>
        </p:nvSpPr>
        <p:spPr>
          <a:xfrm>
            <a:off x="4635668" y="4643690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각형 33"/>
          <p:cNvSpPr/>
          <p:nvPr/>
        </p:nvSpPr>
        <p:spPr>
          <a:xfrm>
            <a:off x="4635668" y="3506223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화살표: 오각형 38"/>
          <p:cNvSpPr/>
          <p:nvPr/>
        </p:nvSpPr>
        <p:spPr>
          <a:xfrm>
            <a:off x="4635668" y="5776002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1</a:t>
            </a:fld>
            <a:endParaRPr lang="ko-KR" altLang="en-US" dirty="0"/>
          </a:p>
        </p:txBody>
      </p:sp>
      <p:sp>
        <p:nvSpPr>
          <p:cNvPr id="3" name="순서도: 수동 입력 2"/>
          <p:cNvSpPr/>
          <p:nvPr/>
        </p:nvSpPr>
        <p:spPr>
          <a:xfrm>
            <a:off x="4153619" y="1895206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3017" y="1940624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정의</a:t>
            </a:r>
          </a:p>
        </p:txBody>
      </p:sp>
      <p:sp>
        <p:nvSpPr>
          <p:cNvPr id="28" name="순서도: 수동 입력 27"/>
          <p:cNvSpPr/>
          <p:nvPr/>
        </p:nvSpPr>
        <p:spPr>
          <a:xfrm>
            <a:off x="4153619" y="4168058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03017" y="4221726"/>
            <a:ext cx="401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국내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 산업 시장 규모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순서도: 수동 입력 32"/>
          <p:cNvSpPr/>
          <p:nvPr/>
        </p:nvSpPr>
        <p:spPr>
          <a:xfrm>
            <a:off x="4153619" y="3033939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03017" y="3056842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액티브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시니어 특징</a:t>
            </a:r>
          </a:p>
        </p:txBody>
      </p:sp>
      <p:sp>
        <p:nvSpPr>
          <p:cNvPr id="38" name="순서도: 수동 입력 37"/>
          <p:cNvSpPr/>
          <p:nvPr/>
        </p:nvSpPr>
        <p:spPr>
          <a:xfrm>
            <a:off x="4153619" y="5302177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03017" y="5359544"/>
            <a:ext cx="460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산업 전망</a:t>
            </a:r>
          </a:p>
        </p:txBody>
      </p:sp>
      <p:sp>
        <p:nvSpPr>
          <p:cNvPr id="18" name="사각형: 위쪽 모서리의 한쪽은 둥글고 다른 한쪽은 잘림 17">
            <a:extLst>
              <a:ext uri="{FF2B5EF4-FFF2-40B4-BE49-F238E27FC236}">
                <a16:creationId xmlns:a16="http://schemas.microsoft.com/office/drawing/2014/main" id="{88D30461-3108-46D4-8330-E746DF19E037}"/>
              </a:ext>
            </a:extLst>
          </p:cNvPr>
          <p:cNvSpPr/>
          <p:nvPr/>
        </p:nvSpPr>
        <p:spPr>
          <a:xfrm flipH="1">
            <a:off x="0" y="111993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사각형: 위쪽 모서리의 한쪽은 둥글고 다른 한쪽은 잘림 19">
            <a:extLst>
              <a:ext uri="{FF2B5EF4-FFF2-40B4-BE49-F238E27FC236}">
                <a16:creationId xmlns:a16="http://schemas.microsoft.com/office/drawing/2014/main" id="{9B274F95-229B-4C31-A634-51A699655856}"/>
              </a:ext>
            </a:extLst>
          </p:cNvPr>
          <p:cNvSpPr/>
          <p:nvPr/>
        </p:nvSpPr>
        <p:spPr>
          <a:xfrm flipH="1">
            <a:off x="22289" y="335212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위쪽 모서리의 한쪽은 둥글고 다른 한쪽은 잘림 20">
            <a:extLst>
              <a:ext uri="{FF2B5EF4-FFF2-40B4-BE49-F238E27FC236}">
                <a16:creationId xmlns:a16="http://schemas.microsoft.com/office/drawing/2014/main" id="{861053F2-5D7F-43FD-A8B4-D7AB1D9B9E20}"/>
              </a:ext>
            </a:extLst>
          </p:cNvPr>
          <p:cNvSpPr/>
          <p:nvPr/>
        </p:nvSpPr>
        <p:spPr>
          <a:xfrm flipH="1">
            <a:off x="0" y="213588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2905" y="318308"/>
            <a:ext cx="2580564" cy="97225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/>
              <a:t>index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76764" y="4102100"/>
            <a:ext cx="9238472" cy="254231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306388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65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세에서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79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 사이의 젊은 노인 인구를 말하며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욜디락스는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젊지도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늙지도 않은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욜드세대가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주도하는 이상적인 경제 부활을 의미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1323421" y="1282178"/>
            <a:ext cx="8658779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Yoldilocks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 is a young adult population between 65 and 79</a:t>
            </a: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Yoldilocks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means the ideal economic revival led by the YOLD generation, who are neither young nor old</a:t>
            </a:r>
          </a:p>
        </p:txBody>
      </p:sp>
      <p:sp>
        <p:nvSpPr>
          <p:cNvPr id="7" name="사각형: 위쪽 모서리의 한쪽은 둥글고 다른 한쪽은 잘림 6">
            <a:extLst>
              <a:ext uri="{FF2B5EF4-FFF2-40B4-BE49-F238E27FC236}">
                <a16:creationId xmlns:a16="http://schemas.microsoft.com/office/drawing/2014/main" id="{8657138F-1D49-4597-93A8-AA1D61E62216}"/>
              </a:ext>
            </a:extLst>
          </p:cNvPr>
          <p:cNvSpPr/>
          <p:nvPr/>
        </p:nvSpPr>
        <p:spPr>
          <a:xfrm flipH="1">
            <a:off x="-2" y="111993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사각형: 위쪽 모서리의 한쪽은 둥글고 다른 한쪽은 잘림 7">
            <a:extLst>
              <a:ext uri="{FF2B5EF4-FFF2-40B4-BE49-F238E27FC236}">
                <a16:creationId xmlns:a16="http://schemas.microsoft.com/office/drawing/2014/main" id="{E9A7881D-37C6-43EF-BB0D-558ADA4E0EA6}"/>
              </a:ext>
            </a:extLst>
          </p:cNvPr>
          <p:cNvSpPr/>
          <p:nvPr/>
        </p:nvSpPr>
        <p:spPr>
          <a:xfrm flipH="1">
            <a:off x="22287" y="335212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사각형: 위쪽 모서리의 한쪽은 둥글고 다른 한쪽은 잘림 8">
            <a:extLst>
              <a:ext uri="{FF2B5EF4-FFF2-40B4-BE49-F238E27FC236}">
                <a16:creationId xmlns:a16="http://schemas.microsoft.com/office/drawing/2014/main" id="{8B71601D-D9B9-4ED9-B9AD-AD5FE3FCD0FD}"/>
              </a:ext>
            </a:extLst>
          </p:cNvPr>
          <p:cNvSpPr/>
          <p:nvPr/>
        </p:nvSpPr>
        <p:spPr>
          <a:xfrm flipH="1">
            <a:off x="-2" y="213588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A8B35CCC-081D-4789-8365-94B5BDD53F25}"/>
              </a:ext>
            </a:extLst>
          </p:cNvPr>
          <p:cNvSpPr txBox="1">
            <a:spLocks/>
          </p:cNvSpPr>
          <p:nvPr/>
        </p:nvSpPr>
        <p:spPr>
          <a:xfrm>
            <a:off x="-132905" y="318308"/>
            <a:ext cx="4226440" cy="946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욜디락스</a:t>
            </a:r>
            <a:r>
              <a:rPr lang="ko-KR" altLang="en-US" dirty="0"/>
              <a:t> 정의</a:t>
            </a:r>
          </a:p>
        </p:txBody>
      </p:sp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910509" y="1467330"/>
            <a:ext cx="4524332" cy="4724663"/>
            <a:chOff x="310434" y="1150533"/>
            <a:chExt cx="4524332" cy="4724663"/>
          </a:xfrm>
        </p:grpSpPr>
        <p:sp>
          <p:nvSpPr>
            <p:cNvPr id="22" name="한쪽 모서리가 둥근 사각형 4">
              <a:extLst>
                <a:ext uri="{FF2B5EF4-FFF2-40B4-BE49-F238E27FC236}">
                  <a16:creationId xmlns:a16="http://schemas.microsoft.com/office/drawing/2014/main" id="{9F0D78A8-327C-4775-8ABA-03C2B22246CB}"/>
                </a:ext>
              </a:extLst>
            </p:cNvPr>
            <p:cNvSpPr/>
            <p:nvPr/>
          </p:nvSpPr>
          <p:spPr>
            <a:xfrm>
              <a:off x="310434" y="1446040"/>
              <a:ext cx="4524332" cy="4429156"/>
            </a:xfrm>
            <a:prstGeom prst="homePlate">
              <a:avLst>
                <a:gd name="adj" fmla="val 513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graphicFrame>
          <p:nvGraphicFramePr>
            <p:cNvPr id="27" name="다이어그램 26">
              <a:extLst>
                <a:ext uri="{FF2B5EF4-FFF2-40B4-BE49-F238E27FC236}">
                  <a16:creationId xmlns:a16="http://schemas.microsoft.com/office/drawing/2014/main" id="{402A8E51-1A2F-439C-ACBA-C8E4AC5C3905}"/>
                </a:ext>
              </a:extLst>
            </p:cNvPr>
            <p:cNvGraphicFramePr/>
            <p:nvPr>
              <p:extLst/>
            </p:nvPr>
          </p:nvGraphicFramePr>
          <p:xfrm>
            <a:off x="456822" y="3716976"/>
            <a:ext cx="1961794" cy="186394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위쪽 리본 9"/>
            <p:cNvSpPr/>
            <p:nvPr/>
          </p:nvSpPr>
          <p:spPr>
            <a:xfrm flipH="1">
              <a:off x="2366654" y="1150533"/>
              <a:ext cx="226889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신 소비층</a:t>
              </a:r>
            </a:p>
          </p:txBody>
        </p:sp>
        <p:graphicFrame>
          <p:nvGraphicFramePr>
            <p:cNvPr id="7" name="다이어그램 6"/>
            <p:cNvGraphicFramePr/>
            <p:nvPr>
              <p:extLst/>
            </p:nvPr>
          </p:nvGraphicFramePr>
          <p:xfrm>
            <a:off x="421446" y="1928733"/>
            <a:ext cx="2728154" cy="14316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43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2781300" y="4338786"/>
              <a:ext cx="1750139" cy="1242139"/>
            </a:xfrm>
            <a:prstGeom prst="can">
              <a:avLst>
                <a:gd name="adj" fmla="val 18462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VIP</a:t>
              </a: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소비층으로</a:t>
              </a:r>
            </a:p>
          </p:txBody>
        </p:sp>
        <p:sp>
          <p:nvSpPr>
            <p:cNvPr id="44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3183202" y="3465100"/>
              <a:ext cx="946334" cy="1035029"/>
            </a:xfrm>
            <a:prstGeom prst="upArrow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rPr>
                <a:t>부상</a:t>
              </a:r>
            </a:p>
          </p:txBody>
        </p:sp>
        <p:sp>
          <p:nvSpPr>
            <p:cNvPr id="6" name="사각형: 잘린 한쪽 모서리 5">
              <a:extLst>
                <a:ext uri="{FF2B5EF4-FFF2-40B4-BE49-F238E27FC236}">
                  <a16:creationId xmlns:a16="http://schemas.microsoft.com/office/drawing/2014/main" id="{D57BF594-8674-460A-98DB-B83CB8160DE6}"/>
                </a:ext>
              </a:extLst>
            </p:cNvPr>
            <p:cNvSpPr/>
            <p:nvPr/>
          </p:nvSpPr>
          <p:spPr>
            <a:xfrm>
              <a:off x="3358045" y="2034563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2030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년</a:t>
              </a:r>
            </a:p>
          </p:txBody>
        </p:sp>
        <p:sp>
          <p:nvSpPr>
            <p:cNvPr id="29" name="사각형: 잘린 한쪽 모서리 28">
              <a:extLst>
                <a:ext uri="{FF2B5EF4-FFF2-40B4-BE49-F238E27FC236}">
                  <a16:creationId xmlns:a16="http://schemas.microsoft.com/office/drawing/2014/main" id="{1912F24A-67BE-4F4D-9D3A-4E71E00E3BB6}"/>
                </a:ext>
              </a:extLst>
            </p:cNvPr>
            <p:cNvSpPr/>
            <p:nvPr/>
          </p:nvSpPr>
          <p:spPr>
            <a:xfrm flipH="1">
              <a:off x="3358044" y="2694879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168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조원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6486695" y="1467330"/>
            <a:ext cx="4524332" cy="4741629"/>
            <a:chOff x="5046648" y="1121890"/>
            <a:chExt cx="4524332" cy="4741629"/>
          </a:xfrm>
        </p:grpSpPr>
        <p:sp>
          <p:nvSpPr>
            <p:cNvPr id="5" name="한쪽 모서리가 둥근 사각형 5">
              <a:extLst>
                <a:ext uri="{FF2B5EF4-FFF2-40B4-BE49-F238E27FC236}">
                  <a16:creationId xmlns:a16="http://schemas.microsoft.com/office/drawing/2014/main" id="{63D252CB-F902-41CB-AB07-9450C5BC9AD7}"/>
                </a:ext>
              </a:extLst>
            </p:cNvPr>
            <p:cNvSpPr/>
            <p:nvPr/>
          </p:nvSpPr>
          <p:spPr>
            <a:xfrm flipH="1">
              <a:off x="5046648" y="1434363"/>
              <a:ext cx="4524332" cy="4429156"/>
            </a:xfrm>
            <a:prstGeom prst="homePlate">
              <a:avLst>
                <a:gd name="adj" fmla="val 315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34" name="오른쪽 화살표 설명선 33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>
              <a:off x="5481176" y="1860622"/>
              <a:ext cx="1517227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안정적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경제력</a:t>
              </a:r>
            </a:p>
          </p:txBody>
        </p:sp>
        <p:sp>
          <p:nvSpPr>
            <p:cNvPr id="37" name="덧셈 기호 36">
              <a:extLst>
                <a:ext uri="{FF2B5EF4-FFF2-40B4-BE49-F238E27FC236}">
                  <a16:creationId xmlns:a16="http://schemas.microsoft.com/office/drawing/2014/main" id="{6AEC6041-9EBD-44BD-8B91-F65F3BDCD12C}"/>
                </a:ext>
              </a:extLst>
            </p:cNvPr>
            <p:cNvSpPr/>
            <p:nvPr/>
          </p:nvSpPr>
          <p:spPr>
            <a:xfrm flipH="1" flipV="1">
              <a:off x="7059834" y="1967110"/>
              <a:ext cx="566968" cy="432230"/>
            </a:xfrm>
            <a:prstGeom prst="mathPlus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6" name="위쪽 리본 45"/>
            <p:cNvSpPr/>
            <p:nvPr/>
          </p:nvSpPr>
          <p:spPr>
            <a:xfrm>
              <a:off x="5167102" y="1121890"/>
              <a:ext cx="250263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구매 성향 변화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8" name="화살표: 오각형 47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5792649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여행</a:t>
              </a:r>
            </a:p>
          </p:txBody>
        </p:sp>
        <p:sp>
          <p:nvSpPr>
            <p:cNvPr id="17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>
              <a:off x="6092108" y="28849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본인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만족감</a:t>
              </a:r>
            </a:p>
          </p:txBody>
        </p:sp>
        <p:sp>
          <p:nvSpPr>
            <p:cNvPr id="50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 rot="20486599" flipH="1">
              <a:off x="7343505" y="26698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여가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생활</a:t>
              </a:r>
            </a:p>
          </p:txBody>
        </p:sp>
        <p:cxnSp>
          <p:nvCxnSpPr>
            <p:cNvPr id="21" name="구부러진 연결선 20"/>
            <p:cNvCxnSpPr>
              <a:cxnSpLocks/>
              <a:stCxn id="17" idx="0"/>
              <a:endCxn id="50" idx="0"/>
            </p:cNvCxnSpPr>
            <p:nvPr/>
          </p:nvCxnSpPr>
          <p:spPr>
            <a:xfrm rot="5400000" flipH="1" flipV="1">
              <a:off x="7201691" y="2215662"/>
              <a:ext cx="197132" cy="1141413"/>
            </a:xfrm>
            <a:prstGeom prst="curvedConnector3">
              <a:avLst>
                <a:gd name="adj1" fmla="val 194445"/>
              </a:avLst>
            </a:prstGeom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오른쪽 화살표 설명선 50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7740676" y="1860622"/>
              <a:ext cx="1453349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시간적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여유</a:t>
              </a:r>
            </a:p>
          </p:txBody>
        </p:sp>
        <p:sp>
          <p:nvSpPr>
            <p:cNvPr id="28" name="화살표: 오각형 27">
              <a:extLst>
                <a:ext uri="{FF2B5EF4-FFF2-40B4-BE49-F238E27FC236}">
                  <a16:creationId xmlns:a16="http://schemas.microsoft.com/office/drawing/2014/main" id="{589D103D-0FD8-4EB8-9FA2-99FC5ACAE82D}"/>
                </a:ext>
              </a:extLst>
            </p:cNvPr>
            <p:cNvSpPr/>
            <p:nvPr/>
          </p:nvSpPr>
          <p:spPr>
            <a:xfrm>
              <a:off x="7308814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항공권</a:t>
              </a:r>
            </a:p>
          </p:txBody>
        </p:sp>
        <p:sp>
          <p:nvSpPr>
            <p:cNvPr id="49" name="순서도: 문서 48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V="1">
              <a:off x="6033930" y="3696699"/>
              <a:ext cx="2549769" cy="537555"/>
            </a:xfrm>
            <a:prstGeom prst="flowChartDocumen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55A80EA1-4336-4FB5-A85D-A2DBEE301E54}"/>
                </a:ext>
              </a:extLst>
            </p:cNvPr>
            <p:cNvSpPr/>
            <p:nvPr/>
          </p:nvSpPr>
          <p:spPr>
            <a:xfrm>
              <a:off x="6639400" y="37886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dirty="0">
                  <a:latin typeface="굴림" pitchFamily="50" charset="-127"/>
                  <a:ea typeface="굴림" pitchFamily="50" charset="-127"/>
                </a:rPr>
                <a:t>명품브랜드</a:t>
              </a:r>
              <a:endParaRPr lang="ko-KR" altLang="en-US" dirty="0"/>
            </a:p>
          </p:txBody>
        </p:sp>
        <p:sp>
          <p:nvSpPr>
            <p:cNvPr id="30" name="왼쪽/오른쪽/위쪽/아래쪽 설명선 41">
              <a:extLst>
                <a:ext uri="{FF2B5EF4-FFF2-40B4-BE49-F238E27FC236}">
                  <a16:creationId xmlns:a16="http://schemas.microsoft.com/office/drawing/2014/main" id="{B48227E2-8FCA-4E50-8B22-6D88F000E854}"/>
                </a:ext>
              </a:extLst>
            </p:cNvPr>
            <p:cNvSpPr/>
            <p:nvPr/>
          </p:nvSpPr>
          <p:spPr>
            <a:xfrm>
              <a:off x="5549287" y="4858772"/>
              <a:ext cx="3519055" cy="877338"/>
            </a:xfrm>
            <a:prstGeom prst="quadArrowCallout">
              <a:avLst>
                <a:gd name="adj1" fmla="val 37030"/>
                <a:gd name="adj2" fmla="val 18515"/>
                <a:gd name="adj3" fmla="val 18515"/>
                <a:gd name="adj4" fmla="val 4812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고가 전자기기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1" name="사각형: 위쪽 모서리의 한쪽은 둥글고 다른 한쪽은 잘림 30">
            <a:extLst>
              <a:ext uri="{FF2B5EF4-FFF2-40B4-BE49-F238E27FC236}">
                <a16:creationId xmlns:a16="http://schemas.microsoft.com/office/drawing/2014/main" id="{FA8953AB-40FD-4E39-82CA-F0C76CACF794}"/>
              </a:ext>
            </a:extLst>
          </p:cNvPr>
          <p:cNvSpPr/>
          <p:nvPr/>
        </p:nvSpPr>
        <p:spPr>
          <a:xfrm flipH="1">
            <a:off x="-1" y="111994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" name="사각형: 위쪽 모서리의 한쪽은 둥글고 다른 한쪽은 잘림 31">
            <a:extLst>
              <a:ext uri="{FF2B5EF4-FFF2-40B4-BE49-F238E27FC236}">
                <a16:creationId xmlns:a16="http://schemas.microsoft.com/office/drawing/2014/main" id="{16F578B6-C684-4CB6-893F-002328F205CF}"/>
              </a:ext>
            </a:extLst>
          </p:cNvPr>
          <p:cNvSpPr/>
          <p:nvPr/>
        </p:nvSpPr>
        <p:spPr>
          <a:xfrm flipH="1">
            <a:off x="22288" y="335213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사각형: 위쪽 모서리의 한쪽은 둥글고 다른 한쪽은 잘림 32">
            <a:extLst>
              <a:ext uri="{FF2B5EF4-FFF2-40B4-BE49-F238E27FC236}">
                <a16:creationId xmlns:a16="http://schemas.microsoft.com/office/drawing/2014/main" id="{3B4D9E3C-36B0-467B-9AC3-C5A3732873A0}"/>
              </a:ext>
            </a:extLst>
          </p:cNvPr>
          <p:cNvSpPr/>
          <p:nvPr/>
        </p:nvSpPr>
        <p:spPr>
          <a:xfrm flipH="1">
            <a:off x="-1" y="213589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제목 1">
            <a:extLst>
              <a:ext uri="{FF2B5EF4-FFF2-40B4-BE49-F238E27FC236}">
                <a16:creationId xmlns:a16="http://schemas.microsoft.com/office/drawing/2014/main" id="{85C85261-F443-4043-BCAE-49D050B005A0}"/>
              </a:ext>
            </a:extLst>
          </p:cNvPr>
          <p:cNvSpPr txBox="1">
            <a:spLocks/>
          </p:cNvSpPr>
          <p:nvPr/>
        </p:nvSpPr>
        <p:spPr>
          <a:xfrm>
            <a:off x="-132906" y="318308"/>
            <a:ext cx="6305155" cy="83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욜디스</a:t>
            </a:r>
            <a:r>
              <a:rPr lang="ko-KR" altLang="en-US" dirty="0"/>
              <a:t> 산업의 전망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118</Words>
  <Application>Microsoft Office PowerPoint</Application>
  <PresentationFormat>와이드스크린</PresentationFormat>
  <Paragraphs>45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Arial</vt:lpstr>
      <vt:lpstr>Wingdings</vt:lpstr>
      <vt:lpstr>Office 테마</vt:lpstr>
      <vt:lpstr>index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목차</dc:title>
  <dc:creator>hyeran kim</dc:creator>
  <cp:lastModifiedBy>hyeran kim</cp:lastModifiedBy>
  <cp:revision>6</cp:revision>
  <dcterms:created xsi:type="dcterms:W3CDTF">2021-02-18T23:47:40Z</dcterms:created>
  <dcterms:modified xsi:type="dcterms:W3CDTF">2021-02-19T07:13:52Z</dcterms:modified>
</cp:coreProperties>
</file>