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D61E047-558D-412E-A649-FEDD90420D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78D9DE6-9D35-4DBE-98B0-FB6A801A84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C7D8661-FFD8-4661-9982-0D4540E8A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E42FF-3D1F-472F-BFA7-6372FA1066DE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36BFFA8-47AD-40D8-B219-B592DCFB0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E9E9F4A-C568-484B-8730-6A6B40C7D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B2B4-9435-46FC-9874-B5A6C076E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3538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BF86B35-6BD4-42C2-9697-017A183964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7F4FDEC-7E9F-4158-902A-EC47E88858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B34F2DE-4675-4632-9E01-54EA1D7E5B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E42FF-3D1F-472F-BFA7-6372FA1066DE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EF51ED9-AD80-4B74-B182-944A37C65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CC67A59-84D2-43FC-8166-6A947E273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B2B4-9435-46FC-9874-B5A6C076E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6268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C788343-472E-4DCF-976B-87C7A97A68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B9CFFCA-C344-4C79-923D-CCD8F0557F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993DD1B-C49C-4F07-8356-5A76FACF29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E42FF-3D1F-472F-BFA7-6372FA1066DE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DC6A890-C45B-4629-9A29-BE61F8959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F58DA8B-D864-4DA5-BC14-06544B171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B2B4-9435-46FC-9874-B5A6C076E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243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AE89A04-DFB0-4713-B088-07E3C49F23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117A8C7-A48C-4F61-9A5A-F9B7E9E0A9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954F927-9BAC-4250-B74A-11F82666A3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E42FF-3D1F-472F-BFA7-6372FA1066DE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0A9E30A-EC01-4C4C-AA8F-0B5A9BB23E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73F9E9A-ECD0-4C8E-9517-36F235AC1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B2B4-9435-46FC-9874-B5A6C076E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527891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60B8541-490A-4164-A666-E3976F62F2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C6A2AD5-7679-4DB5-9E41-3A100E2065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1CF87A5-61FD-425C-ADF5-78AFB0227D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E42FF-3D1F-472F-BFA7-6372FA1066DE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8ED008E-7A5F-4F50-B5DC-28B671719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A074B51-D07C-477F-A4DF-A41BC5182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B2B4-9435-46FC-9874-B5A6C076E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549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94BD063-0187-4D36-97FC-A8E9E3A44D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A1E9EDC-0760-47B8-A2B5-7E3EBF70AF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B71A294-6587-4BFA-91B7-482801A6BA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05B8839-6EC0-413C-B24F-D342A1B78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E42FF-3D1F-472F-BFA7-6372FA1066DE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E898590-EDFE-4F77-B6A2-BE838023B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3CD81DF-7FA3-4B73-8D0D-5F909F49F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B2B4-9435-46FC-9874-B5A6C076E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1807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5325769-BCA9-4A78-B701-659922372D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156C259-CDE8-4AFA-B613-B829D5DE51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EB04443-3A32-44FF-9417-0F85796DA6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35508007-BC3E-45B1-A3D9-48DBD157C61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555F772F-BB44-414A-A6CF-7506A6C5CCB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1B2F10A5-4612-4767-9129-7C0E9C365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E42FF-3D1F-472F-BFA7-6372FA1066DE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D314865C-1AAE-4A11-8B87-57994E329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3FD02089-3DEF-4B23-A1ED-CC638A790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B2B4-9435-46FC-9874-B5A6C076E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4068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32D219-31AD-408F-95A4-6FB8CD9EE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09595823-1423-4A89-9776-CA0AACA00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E42FF-3D1F-472F-BFA7-6372FA1066DE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2A7CB0B-44D3-4594-B92C-79147CC925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D98E5A7F-7593-4887-96E0-20E582439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B2B4-9435-46FC-9874-B5A6C076E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44674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A0737CF3-B266-4A1C-97B4-F56839FBF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E42FF-3D1F-472F-BFA7-6372FA1066DE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950E852A-5940-4CBD-8F91-D3A0ED1D0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0C6A498-0550-4064-A68A-67917B6CB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B2B4-9435-46FC-9874-B5A6C076E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6863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50B461A-5913-4643-9693-C0931730C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D0DADDD-EAA0-44EF-9E5F-60AD0002EE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69CEDF91-C453-4158-BA16-132F90E0F9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BEDC5AC-101D-4516-94A9-AF0C8A02C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E42FF-3D1F-472F-BFA7-6372FA1066DE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3987C469-20F4-435C-AEA9-F653F1E3A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6520362-D424-47AE-A805-7B38CF157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B2B4-9435-46FC-9874-B5A6C076E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61961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35068C4-C725-4ED6-A2B6-BF2F2BDCDC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A5733FF-80C1-4A86-A4C3-9A0BBDF87C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E838547-1448-4474-97A3-870DA654521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513BDD4-01CB-42BC-B37C-C412E1AEF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7E42FF-3D1F-472F-BFA7-6372FA1066DE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0E770F7-9DAA-4943-9F2D-E515F3F65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8103415-15E4-4464-AB67-0A74F7357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AB2B4-9435-46FC-9874-B5A6C076E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5165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555850C1-99E4-4B8C-93D3-56954B1FD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B7DC753-AC0A-4528-8590-625908538C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508CEB3-4311-430C-AA66-4BFA125190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7E42FF-3D1F-472F-BFA7-6372FA1066DE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531B9B3-0F75-4001-9F88-B7A62DF0DF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C355E7E-DE64-49D2-8886-1779F1AE7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CAB2B4-9435-46FC-9874-B5A6C076EF8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51130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>
            <a:extLst>
              <a:ext uri="{FF2B5EF4-FFF2-40B4-BE49-F238E27FC236}">
                <a16:creationId xmlns:a16="http://schemas.microsoft.com/office/drawing/2014/main" id="{FB906FDD-78D7-459F-A3D3-AFAD570C0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ko-KR"/>
              <a:t>2</a:t>
            </a:r>
            <a:r>
              <a:rPr lang="ko-KR" altLang="en-US"/>
              <a:t>분기 판매 현황</a:t>
            </a:r>
          </a:p>
        </p:txBody>
      </p:sp>
      <p:sp>
        <p:nvSpPr>
          <p:cNvPr id="5" name="내용 개체 틀 4">
            <a:extLst>
              <a:ext uri="{FF2B5EF4-FFF2-40B4-BE49-F238E27FC236}">
                <a16:creationId xmlns:a16="http://schemas.microsoft.com/office/drawing/2014/main" id="{DA8C5520-5019-477D-A3A1-70BEE94205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7518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Microsoft Office PowerPoint</Application>
  <PresentationFormat>와이드스크린</PresentationFormat>
  <Paragraphs>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2분기 판매 현황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2분기 판매 현황</dc:title>
  <dc:creator>kwonos@hanbit.co.kr</dc:creator>
  <cp:lastModifiedBy>kwonos@hanbit.co.kr</cp:lastModifiedBy>
  <cp:revision>1</cp:revision>
  <dcterms:created xsi:type="dcterms:W3CDTF">2020-11-11T07:39:19Z</dcterms:created>
  <dcterms:modified xsi:type="dcterms:W3CDTF">2020-11-11T07:39:35Z</dcterms:modified>
</cp:coreProperties>
</file>