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BF96B9-9D26-4017-AAF0-80B8D8A815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A8E8016-D528-472D-8DEC-0736A716AA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242FFB4-FFF8-4B45-A136-79799E874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1780334-B53C-4FD3-B05A-4542A45EC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5BB6E94-F5E3-43FF-B635-E0304F8B1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1220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29E795-29C9-412E-801C-EF7B1FC96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AC4E7AA-B39D-49B2-9E94-A16D2D7E9B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59F0E0F-B1A0-46E4-AB4D-79B782172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774F42-D073-489E-8162-1965EAF4E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813818-D4B2-48AB-8032-F9D21C823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859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62F27AA-3362-4AD6-BAE3-F42EFE2A4D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71FCF5F-25F3-4258-8AC8-DDABCACC69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5A0A4D-5505-4823-AC3F-8553D270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E1E7272-D67C-4CF3-8CCB-D62370A0C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1A5C39-8967-47B0-B188-D42EEE0A1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07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C1887A-C54E-4F5B-9D33-AC96B9122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0F8034C-6271-4EC1-B500-7ECE0C1BF0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C8A67E-9047-4DD3-AE4A-D961AA781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77F79AF-577B-4293-A564-8611BB0D3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EE9A5A-BFA7-49F6-964E-9358CC70C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991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3BCF01-F210-48D6-9ABC-D96BD42FC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DE5C7BA-DC80-40DF-B85F-E022DE27F1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857BFD-C9A7-4F9D-963B-E3867CAE8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34DA977-FF53-4DBC-ABF0-C132A41A9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0B706A-5AAC-4A32-85FD-AFD1DCC18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05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55C122-0081-48A6-89B3-BCD48F651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FEA065C-0278-4BB7-817B-A5D59F39C2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CEDA2E8-298C-4C0E-BEF7-E947D4D07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0829E9C-29C4-42ED-BA0E-689605C87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1B101F6-84F0-4C64-966C-C26800D4C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CBFA2C3-1F6C-4227-835E-54BC34D10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007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18F99-D1E7-4088-816F-8C708C43F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D9A5060-9B9A-4B1D-AD3C-FD17020DA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3AA4894-AB73-430B-9F78-23420A660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DE42C1D-EEAA-43D4-81B5-5902E3232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CCE0498-2E13-4F0A-984A-C3EA62933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AB0FF3E-381F-4737-AC77-325B41710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4860150-5150-4B7D-A4E0-05EC6BE5E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00F5E32-55B9-481F-ADCF-61BED9828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4637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5E5460-84B1-49EE-99C1-DD6275572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E7C22-8C55-4E48-859A-8669A9AC9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B0394E4-741A-4211-8A58-0BD7204F9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5111717-7A27-49EA-B787-AB3F35266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98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CA58B98-2624-456C-8F4E-30927BA15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3ED90A8-7385-461D-A99E-E0C5A8610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704BE34-FD30-4A48-AF64-6C8F27D7C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8098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9A93923-A9B2-48FE-8F02-1A7DF86E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48315B-A297-47A1-AD8C-B5A68FC5D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E583EF6-25D4-4946-A41F-065F3AD055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69CB5CA-0BDA-430D-AA05-76DEE5CF3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2B0A216-AEDC-48CD-91A9-053C9FE55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84F3288-AF32-4E07-AE7A-5E0A5B64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472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4E3CDC-02D6-4811-85D7-DB1069935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0A96ABD-E8F1-42B5-A74F-01768FC804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D7D1EDF-506B-4969-B4F8-18A3E71E58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EDD2D61-155C-41B7-BABD-083D2BF3B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2772E0-EE7C-47F3-8CC3-595D5D0C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F0331B6-13BC-49A3-A7E7-98CCF32D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59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80A794E-3A70-41B0-A94D-C45BA3A09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19FFDE-1D78-445A-9D9E-9D9C9392F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068E988-B059-48C3-8E40-6423D6C89D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BDE939F-1A4C-4E91-AC08-6607B8740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E35F729-CA34-4DF9-B3F0-21E88125B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543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B476D240-69AE-427B-93F7-3327B9BF1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/>
              <a:t>조직도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A734DD73-F851-424F-9A07-BA568EF72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454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조직도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2</cp:revision>
  <dcterms:created xsi:type="dcterms:W3CDTF">2020-11-13T05:00:42Z</dcterms:created>
  <dcterms:modified xsi:type="dcterms:W3CDTF">2020-11-13T05:07:44Z</dcterms:modified>
</cp:coreProperties>
</file>