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79A2FE1-89E4-4DFB-949B-95FCCD91CB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6DC0B48F-982E-4522-A1BE-F2B190A91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3B78409-9A1C-499D-B01E-C09C46A98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46BAA50-AFC5-4B4E-8953-F7035FA5C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B4A4C01-3967-4B7A-8811-CF14C4AA6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4134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23EED50-CA38-4AA7-A39C-A18BE36B0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299AB82-A64A-4019-B728-CB6D7583C8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DD5D344-E04C-45D7-9571-A8292CF80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DDD5AFF-E831-4A79-8CF9-AD9E2ABD0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E9DF11B-7CCD-4F6C-966D-EB5E9058B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930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0A48B96-B13F-4516-A63C-E35B797A0F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8A1C41D-931A-45E7-B5A0-73FCB457D7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3B0498-0C7B-42AD-A854-B5A2E2D14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7BF665A-BB9E-4132-B09C-5B5F0023F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EBEA1A8-5A98-4055-883C-20555A9B1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3868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1C2A40D-1A59-49B6-9B23-59DB8E218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18DB55A-19D2-47D4-9F31-9F6FE56EF3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43AF53C-74C3-4F0A-A42B-17E01D27C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EFCC877-661F-426A-A0A0-FDBC51ED4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22CF395-F7BF-40CD-B133-B3E9B73AD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5609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8CE425-18C2-4D0E-B23D-57F4EB890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8A4BC71-C8D2-4D84-9974-15A5B26D9F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67651FD-59CA-44CA-A28A-B8456C326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A5F75CD-A179-4387-987A-8971A311D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710FA20-B5D0-435A-ABE0-3043B34FC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3802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A92336B-9809-4D23-B7E9-79361C334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FC79F33-94A8-4F81-AC8A-6519A1E939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CD96693-382A-468E-8D92-ECD843CBD0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59857D8-84E7-4910-890A-44934D6A0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3088828-74E7-4825-858F-A287B7B44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956BEC8-AD88-4587-89C5-47D34A1DF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4021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ADF24F6-7CC4-438C-AB07-5427E9418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82BDE89-3C15-45A0-89FE-7AF65D0551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5AF6DAE-668A-46B5-9989-474ED091E5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A2AB88E-DB45-44B4-9E93-B2E4760237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0CF68CC-6BA4-4F9C-9BA4-A3C8519700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F91A1937-FEE8-4D0E-958E-DA0B37E39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A8E30B4E-BD2F-46D0-B8A7-2796E5734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1A9A332-CA8B-40F5-BBEC-1E61DABA3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3286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A68FCD-1474-47E5-899E-506ED413F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62B5629-2E65-47E1-87C0-B79A07FCB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583C418-B109-4581-BA26-C36D297BB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A5A0B7B-DC8F-4E1F-AB0D-24ABEA997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5137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DF38D9D-FAA2-426E-8F92-A3CCF83C5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4BB7FE4-5A8A-4446-9C93-2CD7AA513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D96431B-4DEC-4D92-9B32-4E49EA3A0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512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664686D-8704-483A-8C57-9238FAC97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1DC90A9-6018-4B4C-982A-CB26B18DF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826329D-AFBD-4537-8841-C7AF24CCDA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F224C61-823F-46B1-B65C-ED570AAAF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2F91E79-EB97-449B-AC93-107EF256C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FFD3E7D-72B5-4A09-83AF-48628F4AB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7015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087E90D-18E0-42E6-8C30-31F5D90AC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B623128-8BD2-42B3-B7F1-A548A49D1C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50DE9F9-6647-418B-A865-025832FBFC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DF283CE-79DE-4983-838C-52813DB9C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DDFA37F-54FA-49E0-AC09-0B7F6735C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32895CE-1858-4D80-9BB7-0B0836ABB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2599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433C7BF-1A67-4E3A-A9B1-943C20D2F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51D01DF-9779-4DA9-8E29-F38B48761D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0EE5442-C149-4A27-A699-2D78B76937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BD398B-F021-4F19-A368-73CBC0B21EB7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D1EE871-8068-4624-AEF0-FBF98FEB89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1B8E079-02A8-4255-961E-A22B3D67CE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DA5BB4-103D-49BE-BC21-4CCC6365D9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4997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CAF5586-1172-4808-963B-F21B2EE37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324080" cy="1290320"/>
          </a:xfrm>
          <a:noFill/>
          <a:ln>
            <a:noFill/>
          </a:ln>
        </p:spPr>
        <p:txBody>
          <a:bodyPr/>
          <a:lstStyle/>
          <a:p>
            <a:r>
              <a:rPr lang="en-US" altLang="ko-KR" dirty="0"/>
              <a:t>1. </a:t>
            </a:r>
            <a:r>
              <a:rPr lang="ko-KR" altLang="en-US" dirty="0"/>
              <a:t>도형 편집</a:t>
            </a:r>
          </a:p>
        </p:txBody>
      </p:sp>
      <p:sp>
        <p:nvSpPr>
          <p:cNvPr id="3" name="별: 꼭짓점 8개 2">
            <a:extLst>
              <a:ext uri="{FF2B5EF4-FFF2-40B4-BE49-F238E27FC236}">
                <a16:creationId xmlns:a16="http://schemas.microsoft.com/office/drawing/2014/main" id="{0146647D-1B54-488C-B313-8CEFC595ABB0}"/>
              </a:ext>
            </a:extLst>
          </p:cNvPr>
          <p:cNvSpPr/>
          <p:nvPr/>
        </p:nvSpPr>
        <p:spPr>
          <a:xfrm>
            <a:off x="8801100" y="2509837"/>
            <a:ext cx="2552700" cy="2657475"/>
          </a:xfrm>
          <a:prstGeom prst="star8">
            <a:avLst/>
          </a:prstGeom>
          <a:solidFill>
            <a:schemeClr val="tx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벤처기업</a:t>
            </a:r>
          </a:p>
        </p:txBody>
      </p:sp>
      <p:sp>
        <p:nvSpPr>
          <p:cNvPr id="4" name="해 3">
            <a:extLst>
              <a:ext uri="{FF2B5EF4-FFF2-40B4-BE49-F238E27FC236}">
                <a16:creationId xmlns:a16="http://schemas.microsoft.com/office/drawing/2014/main" id="{EDAA64BF-4085-42CD-ABC1-4B704349805C}"/>
              </a:ext>
            </a:extLst>
          </p:cNvPr>
          <p:cNvSpPr/>
          <p:nvPr/>
        </p:nvSpPr>
        <p:spPr>
          <a:xfrm>
            <a:off x="1004888" y="2509837"/>
            <a:ext cx="2552700" cy="2657475"/>
          </a:xfrm>
          <a:prstGeom prst="sun">
            <a:avLst>
              <a:gd name="adj" fmla="val 12500"/>
            </a:avLst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스타트업</a:t>
            </a:r>
            <a:endParaRPr lang="ko-KR" alt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사각형: 위쪽 모서리의 한쪽은 둥글고 다른 한쪽은 잘림 4">
            <a:extLst>
              <a:ext uri="{FF2B5EF4-FFF2-40B4-BE49-F238E27FC236}">
                <a16:creationId xmlns:a16="http://schemas.microsoft.com/office/drawing/2014/main" id="{EE1FA011-ABF5-4C19-AAF0-8C22291A657D}"/>
              </a:ext>
            </a:extLst>
          </p:cNvPr>
          <p:cNvSpPr/>
          <p:nvPr/>
        </p:nvSpPr>
        <p:spPr>
          <a:xfrm>
            <a:off x="4979194" y="2509837"/>
            <a:ext cx="2552700" cy="2657475"/>
          </a:xfrm>
          <a:prstGeom prst="snipRoundRect">
            <a:avLst>
              <a:gd name="adj1" fmla="val 50000"/>
              <a:gd name="adj2" fmla="val 50000"/>
            </a:avLst>
          </a:prstGeom>
          <a:solidFill>
            <a:srgbClr val="FFFF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청년</a:t>
            </a:r>
            <a:endParaRPr lang="en-US" altLang="ko-KR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ko-KR" altLang="en-US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창업</a:t>
            </a:r>
          </a:p>
        </p:txBody>
      </p:sp>
      <p:cxnSp>
        <p:nvCxnSpPr>
          <p:cNvPr id="7" name="직선 화살표 연결선 6">
            <a:extLst>
              <a:ext uri="{FF2B5EF4-FFF2-40B4-BE49-F238E27FC236}">
                <a16:creationId xmlns:a16="http://schemas.microsoft.com/office/drawing/2014/main" id="{CE336D68-2D02-45F2-8765-E2B902465358}"/>
              </a:ext>
            </a:extLst>
          </p:cNvPr>
          <p:cNvCxnSpPr>
            <a:cxnSpLocks/>
          </p:cNvCxnSpPr>
          <p:nvPr/>
        </p:nvCxnSpPr>
        <p:spPr>
          <a:xfrm>
            <a:off x="0" y="1076960"/>
            <a:ext cx="12192000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6361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574407FF-7CF0-4256-95CE-3EB0BC7D9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" y="0"/>
            <a:ext cx="12100560" cy="1013953"/>
          </a:xfrm>
        </p:spPr>
        <p:txBody>
          <a:bodyPr/>
          <a:lstStyle/>
          <a:p>
            <a:r>
              <a:rPr lang="en-US" altLang="ko-KR" dirty="0"/>
              <a:t>2. </a:t>
            </a:r>
            <a:r>
              <a:rPr lang="ko-KR" altLang="en-US" dirty="0"/>
              <a:t>도형 병합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21E900A7-04E2-4482-A426-993A309B34F1}"/>
              </a:ext>
            </a:extLst>
          </p:cNvPr>
          <p:cNvGrpSpPr/>
          <p:nvPr/>
        </p:nvGrpSpPr>
        <p:grpSpPr>
          <a:xfrm>
            <a:off x="2062629" y="2386891"/>
            <a:ext cx="2594827" cy="3539729"/>
            <a:chOff x="6283210" y="1966711"/>
            <a:chExt cx="2179754" cy="2776739"/>
          </a:xfrm>
        </p:grpSpPr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C654F496-C116-4418-ADF0-F007996FF408}"/>
                </a:ext>
              </a:extLst>
            </p:cNvPr>
            <p:cNvSpPr/>
            <p:nvPr/>
          </p:nvSpPr>
          <p:spPr>
            <a:xfrm>
              <a:off x="6415088" y="3700461"/>
              <a:ext cx="2047876" cy="1042989"/>
            </a:xfrm>
            <a:custGeom>
              <a:avLst/>
              <a:gdLst>
                <a:gd name="connsiteX0" fmla="*/ 7536 w 2047876"/>
                <a:gd name="connsiteY0" fmla="*/ 0 h 1042989"/>
                <a:gd name="connsiteX1" fmla="*/ 2040341 w 2047876"/>
                <a:gd name="connsiteY1" fmla="*/ 0 h 1042989"/>
                <a:gd name="connsiteX2" fmla="*/ 2042590 w 2047876"/>
                <a:gd name="connsiteY2" fmla="*/ 13442 h 1042989"/>
                <a:gd name="connsiteX3" fmla="*/ 2047876 w 2047876"/>
                <a:gd name="connsiteY3" fmla="*/ 108943 h 1042989"/>
                <a:gd name="connsiteX4" fmla="*/ 1023938 w 2047876"/>
                <a:gd name="connsiteY4" fmla="*/ 1042989 h 1042989"/>
                <a:gd name="connsiteX5" fmla="*/ 0 w 2047876"/>
                <a:gd name="connsiteY5" fmla="*/ 108943 h 1042989"/>
                <a:gd name="connsiteX6" fmla="*/ 5287 w 2047876"/>
                <a:gd name="connsiteY6" fmla="*/ 13442 h 104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47876" h="1042989">
                  <a:moveTo>
                    <a:pt x="7536" y="0"/>
                  </a:moveTo>
                  <a:lnTo>
                    <a:pt x="2040341" y="0"/>
                  </a:lnTo>
                  <a:lnTo>
                    <a:pt x="2042590" y="13442"/>
                  </a:lnTo>
                  <a:cubicBezTo>
                    <a:pt x="2046085" y="44842"/>
                    <a:pt x="2047876" y="76702"/>
                    <a:pt x="2047876" y="108943"/>
                  </a:cubicBezTo>
                  <a:cubicBezTo>
                    <a:pt x="2047876" y="624802"/>
                    <a:pt x="1589443" y="1042989"/>
                    <a:pt x="1023938" y="1042989"/>
                  </a:cubicBezTo>
                  <a:cubicBezTo>
                    <a:pt x="458433" y="1042989"/>
                    <a:pt x="0" y="624802"/>
                    <a:pt x="0" y="108943"/>
                  </a:cubicBezTo>
                  <a:cubicBezTo>
                    <a:pt x="0" y="76702"/>
                    <a:pt x="1791" y="44842"/>
                    <a:pt x="5287" y="1344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804E0DD8-98CF-4766-81BC-114E8DF09687}"/>
                </a:ext>
              </a:extLst>
            </p:cNvPr>
            <p:cNvSpPr/>
            <p:nvPr/>
          </p:nvSpPr>
          <p:spPr>
            <a:xfrm rot="19286822">
              <a:off x="6283210" y="1966711"/>
              <a:ext cx="979708" cy="1699738"/>
            </a:xfrm>
            <a:custGeom>
              <a:avLst/>
              <a:gdLst>
                <a:gd name="connsiteX0" fmla="*/ 803878 w 1157288"/>
                <a:gd name="connsiteY0" fmla="*/ 73262 h 1849782"/>
                <a:gd name="connsiteX1" fmla="*/ 1157288 w 1157288"/>
                <a:gd name="connsiteY1" fmla="*/ 932260 h 1849782"/>
                <a:gd name="connsiteX2" fmla="*/ 695261 w 1157288"/>
                <a:gd name="connsiteY2" fmla="*/ 1845580 h 1849782"/>
                <a:gd name="connsiteX3" fmla="*/ 669388 w 1157288"/>
                <a:gd name="connsiteY3" fmla="*/ 1849782 h 1849782"/>
                <a:gd name="connsiteX4" fmla="*/ 672845 w 1157288"/>
                <a:gd name="connsiteY4" fmla="*/ 1833200 h 1849782"/>
                <a:gd name="connsiteX5" fmla="*/ 708966 w 1157288"/>
                <a:gd name="connsiteY5" fmla="*/ 1437651 h 1849782"/>
                <a:gd name="connsiteX6" fmla="*/ 383776 w 1157288"/>
                <a:gd name="connsiteY6" fmla="*/ 412183 h 1849782"/>
                <a:gd name="connsiteX7" fmla="*/ 433248 w 1157288"/>
                <a:gd name="connsiteY7" fmla="*/ 1431534 h 1849782"/>
                <a:gd name="connsiteX8" fmla="*/ 422870 w 1157288"/>
                <a:gd name="connsiteY8" fmla="*/ 1692973 h 1849782"/>
                <a:gd name="connsiteX9" fmla="*/ 413246 w 1157288"/>
                <a:gd name="connsiteY9" fmla="*/ 1821183 h 1849782"/>
                <a:gd name="connsiteX10" fmla="*/ 353410 w 1157288"/>
                <a:gd name="connsiteY10" fmla="*/ 1791258 h 1849782"/>
                <a:gd name="connsiteX11" fmla="*/ 0 w 1157288"/>
                <a:gd name="connsiteY11" fmla="*/ 932260 h 1849782"/>
                <a:gd name="connsiteX12" fmla="*/ 578644 w 1157288"/>
                <a:gd name="connsiteY12" fmla="*/ 0 h 1849782"/>
                <a:gd name="connsiteX13" fmla="*/ 803878 w 1157288"/>
                <a:gd name="connsiteY13" fmla="*/ 73262 h 1849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57288" h="1849782">
                  <a:moveTo>
                    <a:pt x="803878" y="73262"/>
                  </a:moveTo>
                  <a:cubicBezTo>
                    <a:pt x="1011562" y="214787"/>
                    <a:pt x="1157288" y="546105"/>
                    <a:pt x="1157288" y="932260"/>
                  </a:cubicBezTo>
                  <a:cubicBezTo>
                    <a:pt x="1157288" y="1382774"/>
                    <a:pt x="958939" y="1758650"/>
                    <a:pt x="695261" y="1845580"/>
                  </a:cubicBezTo>
                  <a:lnTo>
                    <a:pt x="669388" y="1849782"/>
                  </a:lnTo>
                  <a:lnTo>
                    <a:pt x="672845" y="1833200"/>
                  </a:lnTo>
                  <a:cubicBezTo>
                    <a:pt x="693145" y="1711828"/>
                    <a:pt x="705847" y="1578173"/>
                    <a:pt x="708966" y="1437651"/>
                  </a:cubicBezTo>
                  <a:cubicBezTo>
                    <a:pt x="721438" y="875563"/>
                    <a:pt x="575846" y="416445"/>
                    <a:pt x="383776" y="412183"/>
                  </a:cubicBezTo>
                  <a:cubicBezTo>
                    <a:pt x="424180" y="734514"/>
                    <a:pt x="441017" y="1081438"/>
                    <a:pt x="433248" y="1431534"/>
                  </a:cubicBezTo>
                  <a:cubicBezTo>
                    <a:pt x="431306" y="1519058"/>
                    <a:pt x="427837" y="1606315"/>
                    <a:pt x="422870" y="1692973"/>
                  </a:cubicBezTo>
                  <a:lnTo>
                    <a:pt x="413246" y="1821183"/>
                  </a:lnTo>
                  <a:lnTo>
                    <a:pt x="353410" y="1791258"/>
                  </a:lnTo>
                  <a:cubicBezTo>
                    <a:pt x="145726" y="1649734"/>
                    <a:pt x="0" y="1318415"/>
                    <a:pt x="0" y="932260"/>
                  </a:cubicBezTo>
                  <a:cubicBezTo>
                    <a:pt x="0" y="417387"/>
                    <a:pt x="259068" y="0"/>
                    <a:pt x="578644" y="0"/>
                  </a:cubicBezTo>
                  <a:cubicBezTo>
                    <a:pt x="658538" y="0"/>
                    <a:pt x="734650" y="26087"/>
                    <a:pt x="803878" y="7326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9704C19E-25E0-4805-A284-1C82BAE96059}"/>
                </a:ext>
              </a:extLst>
            </p:cNvPr>
            <p:cNvSpPr/>
            <p:nvPr/>
          </p:nvSpPr>
          <p:spPr>
            <a:xfrm rot="1660064">
              <a:off x="7396301" y="2544399"/>
              <a:ext cx="828015" cy="1105588"/>
            </a:xfrm>
            <a:custGeom>
              <a:avLst/>
              <a:gdLst>
                <a:gd name="connsiteX0" fmla="*/ 803878 w 1157288"/>
                <a:gd name="connsiteY0" fmla="*/ 73262 h 1849782"/>
                <a:gd name="connsiteX1" fmla="*/ 1157288 w 1157288"/>
                <a:gd name="connsiteY1" fmla="*/ 932260 h 1849782"/>
                <a:gd name="connsiteX2" fmla="*/ 695261 w 1157288"/>
                <a:gd name="connsiteY2" fmla="*/ 1845580 h 1849782"/>
                <a:gd name="connsiteX3" fmla="*/ 669388 w 1157288"/>
                <a:gd name="connsiteY3" fmla="*/ 1849782 h 1849782"/>
                <a:gd name="connsiteX4" fmla="*/ 672845 w 1157288"/>
                <a:gd name="connsiteY4" fmla="*/ 1833200 h 1849782"/>
                <a:gd name="connsiteX5" fmla="*/ 708966 w 1157288"/>
                <a:gd name="connsiteY5" fmla="*/ 1437651 h 1849782"/>
                <a:gd name="connsiteX6" fmla="*/ 383776 w 1157288"/>
                <a:gd name="connsiteY6" fmla="*/ 412183 h 1849782"/>
                <a:gd name="connsiteX7" fmla="*/ 433248 w 1157288"/>
                <a:gd name="connsiteY7" fmla="*/ 1431534 h 1849782"/>
                <a:gd name="connsiteX8" fmla="*/ 422870 w 1157288"/>
                <a:gd name="connsiteY8" fmla="*/ 1692973 h 1849782"/>
                <a:gd name="connsiteX9" fmla="*/ 413246 w 1157288"/>
                <a:gd name="connsiteY9" fmla="*/ 1821183 h 1849782"/>
                <a:gd name="connsiteX10" fmla="*/ 353410 w 1157288"/>
                <a:gd name="connsiteY10" fmla="*/ 1791258 h 1849782"/>
                <a:gd name="connsiteX11" fmla="*/ 0 w 1157288"/>
                <a:gd name="connsiteY11" fmla="*/ 932260 h 1849782"/>
                <a:gd name="connsiteX12" fmla="*/ 578644 w 1157288"/>
                <a:gd name="connsiteY12" fmla="*/ 0 h 1849782"/>
                <a:gd name="connsiteX13" fmla="*/ 803878 w 1157288"/>
                <a:gd name="connsiteY13" fmla="*/ 73262 h 1849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57288" h="1849782">
                  <a:moveTo>
                    <a:pt x="803878" y="73262"/>
                  </a:moveTo>
                  <a:cubicBezTo>
                    <a:pt x="1011562" y="214787"/>
                    <a:pt x="1157288" y="546105"/>
                    <a:pt x="1157288" y="932260"/>
                  </a:cubicBezTo>
                  <a:cubicBezTo>
                    <a:pt x="1157288" y="1382774"/>
                    <a:pt x="958939" y="1758650"/>
                    <a:pt x="695261" y="1845580"/>
                  </a:cubicBezTo>
                  <a:lnTo>
                    <a:pt x="669388" y="1849782"/>
                  </a:lnTo>
                  <a:lnTo>
                    <a:pt x="672845" y="1833200"/>
                  </a:lnTo>
                  <a:cubicBezTo>
                    <a:pt x="693145" y="1711828"/>
                    <a:pt x="705847" y="1578173"/>
                    <a:pt x="708966" y="1437651"/>
                  </a:cubicBezTo>
                  <a:cubicBezTo>
                    <a:pt x="721438" y="875563"/>
                    <a:pt x="575846" y="416445"/>
                    <a:pt x="383776" y="412183"/>
                  </a:cubicBezTo>
                  <a:cubicBezTo>
                    <a:pt x="424180" y="734514"/>
                    <a:pt x="441017" y="1081438"/>
                    <a:pt x="433248" y="1431534"/>
                  </a:cubicBezTo>
                  <a:cubicBezTo>
                    <a:pt x="431306" y="1519058"/>
                    <a:pt x="427837" y="1606315"/>
                    <a:pt x="422870" y="1692973"/>
                  </a:cubicBezTo>
                  <a:lnTo>
                    <a:pt x="413246" y="1821183"/>
                  </a:lnTo>
                  <a:lnTo>
                    <a:pt x="353410" y="1791258"/>
                  </a:lnTo>
                  <a:cubicBezTo>
                    <a:pt x="145726" y="1649734"/>
                    <a:pt x="0" y="1318415"/>
                    <a:pt x="0" y="932260"/>
                  </a:cubicBezTo>
                  <a:cubicBezTo>
                    <a:pt x="0" y="417387"/>
                    <a:pt x="259068" y="0"/>
                    <a:pt x="578644" y="0"/>
                  </a:cubicBezTo>
                  <a:cubicBezTo>
                    <a:pt x="658538" y="0"/>
                    <a:pt x="734650" y="26087"/>
                    <a:pt x="803878" y="7326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C048864E-DCE3-49A9-B84C-86F2FE5F4447}"/>
                </a:ext>
              </a:extLst>
            </p:cNvPr>
            <p:cNvSpPr/>
            <p:nvPr/>
          </p:nvSpPr>
          <p:spPr>
            <a:xfrm>
              <a:off x="7649066" y="4133002"/>
              <a:ext cx="371475" cy="3857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664A480A-BEBC-4F38-8FED-23C6983D39A9}"/>
              </a:ext>
            </a:extLst>
          </p:cNvPr>
          <p:cNvGrpSpPr/>
          <p:nvPr/>
        </p:nvGrpSpPr>
        <p:grpSpPr>
          <a:xfrm>
            <a:off x="5259163" y="2501191"/>
            <a:ext cx="2594827" cy="3539729"/>
            <a:chOff x="6283210" y="1966711"/>
            <a:chExt cx="2179754" cy="2776739"/>
          </a:xfrm>
          <a:solidFill>
            <a:srgbClr val="00B050"/>
          </a:solidFill>
        </p:grpSpPr>
        <p:sp>
          <p:nvSpPr>
            <p:cNvPr id="23" name="자유형: 도형 22">
              <a:extLst>
                <a:ext uri="{FF2B5EF4-FFF2-40B4-BE49-F238E27FC236}">
                  <a16:creationId xmlns:a16="http://schemas.microsoft.com/office/drawing/2014/main" id="{562B70C3-3673-4ED2-BC36-C8BFC05236F9}"/>
                </a:ext>
              </a:extLst>
            </p:cNvPr>
            <p:cNvSpPr/>
            <p:nvPr/>
          </p:nvSpPr>
          <p:spPr>
            <a:xfrm>
              <a:off x="6415088" y="3700461"/>
              <a:ext cx="2047876" cy="1042989"/>
            </a:xfrm>
            <a:custGeom>
              <a:avLst/>
              <a:gdLst>
                <a:gd name="connsiteX0" fmla="*/ 7536 w 2047876"/>
                <a:gd name="connsiteY0" fmla="*/ 0 h 1042989"/>
                <a:gd name="connsiteX1" fmla="*/ 2040341 w 2047876"/>
                <a:gd name="connsiteY1" fmla="*/ 0 h 1042989"/>
                <a:gd name="connsiteX2" fmla="*/ 2042590 w 2047876"/>
                <a:gd name="connsiteY2" fmla="*/ 13442 h 1042989"/>
                <a:gd name="connsiteX3" fmla="*/ 2047876 w 2047876"/>
                <a:gd name="connsiteY3" fmla="*/ 108943 h 1042989"/>
                <a:gd name="connsiteX4" fmla="*/ 1023938 w 2047876"/>
                <a:gd name="connsiteY4" fmla="*/ 1042989 h 1042989"/>
                <a:gd name="connsiteX5" fmla="*/ 0 w 2047876"/>
                <a:gd name="connsiteY5" fmla="*/ 108943 h 1042989"/>
                <a:gd name="connsiteX6" fmla="*/ 5287 w 2047876"/>
                <a:gd name="connsiteY6" fmla="*/ 13442 h 104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47876" h="1042989">
                  <a:moveTo>
                    <a:pt x="7536" y="0"/>
                  </a:moveTo>
                  <a:lnTo>
                    <a:pt x="2040341" y="0"/>
                  </a:lnTo>
                  <a:lnTo>
                    <a:pt x="2042590" y="13442"/>
                  </a:lnTo>
                  <a:cubicBezTo>
                    <a:pt x="2046085" y="44842"/>
                    <a:pt x="2047876" y="76702"/>
                    <a:pt x="2047876" y="108943"/>
                  </a:cubicBezTo>
                  <a:cubicBezTo>
                    <a:pt x="2047876" y="624802"/>
                    <a:pt x="1589443" y="1042989"/>
                    <a:pt x="1023938" y="1042989"/>
                  </a:cubicBezTo>
                  <a:cubicBezTo>
                    <a:pt x="458433" y="1042989"/>
                    <a:pt x="0" y="624802"/>
                    <a:pt x="0" y="108943"/>
                  </a:cubicBezTo>
                  <a:cubicBezTo>
                    <a:pt x="0" y="76702"/>
                    <a:pt x="1791" y="44842"/>
                    <a:pt x="5287" y="134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자유형: 도형 23">
              <a:extLst>
                <a:ext uri="{FF2B5EF4-FFF2-40B4-BE49-F238E27FC236}">
                  <a16:creationId xmlns:a16="http://schemas.microsoft.com/office/drawing/2014/main" id="{84B5C412-D962-453E-B6FB-106D17330077}"/>
                </a:ext>
              </a:extLst>
            </p:cNvPr>
            <p:cNvSpPr/>
            <p:nvPr/>
          </p:nvSpPr>
          <p:spPr>
            <a:xfrm rot="19286822">
              <a:off x="6283210" y="1966711"/>
              <a:ext cx="979708" cy="1699738"/>
            </a:xfrm>
            <a:custGeom>
              <a:avLst/>
              <a:gdLst>
                <a:gd name="connsiteX0" fmla="*/ 803878 w 1157288"/>
                <a:gd name="connsiteY0" fmla="*/ 73262 h 1849782"/>
                <a:gd name="connsiteX1" fmla="*/ 1157288 w 1157288"/>
                <a:gd name="connsiteY1" fmla="*/ 932260 h 1849782"/>
                <a:gd name="connsiteX2" fmla="*/ 695261 w 1157288"/>
                <a:gd name="connsiteY2" fmla="*/ 1845580 h 1849782"/>
                <a:gd name="connsiteX3" fmla="*/ 669388 w 1157288"/>
                <a:gd name="connsiteY3" fmla="*/ 1849782 h 1849782"/>
                <a:gd name="connsiteX4" fmla="*/ 672845 w 1157288"/>
                <a:gd name="connsiteY4" fmla="*/ 1833200 h 1849782"/>
                <a:gd name="connsiteX5" fmla="*/ 708966 w 1157288"/>
                <a:gd name="connsiteY5" fmla="*/ 1437651 h 1849782"/>
                <a:gd name="connsiteX6" fmla="*/ 383776 w 1157288"/>
                <a:gd name="connsiteY6" fmla="*/ 412183 h 1849782"/>
                <a:gd name="connsiteX7" fmla="*/ 433248 w 1157288"/>
                <a:gd name="connsiteY7" fmla="*/ 1431534 h 1849782"/>
                <a:gd name="connsiteX8" fmla="*/ 422870 w 1157288"/>
                <a:gd name="connsiteY8" fmla="*/ 1692973 h 1849782"/>
                <a:gd name="connsiteX9" fmla="*/ 413246 w 1157288"/>
                <a:gd name="connsiteY9" fmla="*/ 1821183 h 1849782"/>
                <a:gd name="connsiteX10" fmla="*/ 353410 w 1157288"/>
                <a:gd name="connsiteY10" fmla="*/ 1791258 h 1849782"/>
                <a:gd name="connsiteX11" fmla="*/ 0 w 1157288"/>
                <a:gd name="connsiteY11" fmla="*/ 932260 h 1849782"/>
                <a:gd name="connsiteX12" fmla="*/ 578644 w 1157288"/>
                <a:gd name="connsiteY12" fmla="*/ 0 h 1849782"/>
                <a:gd name="connsiteX13" fmla="*/ 803878 w 1157288"/>
                <a:gd name="connsiteY13" fmla="*/ 73262 h 1849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57288" h="1849782">
                  <a:moveTo>
                    <a:pt x="803878" y="73262"/>
                  </a:moveTo>
                  <a:cubicBezTo>
                    <a:pt x="1011562" y="214787"/>
                    <a:pt x="1157288" y="546105"/>
                    <a:pt x="1157288" y="932260"/>
                  </a:cubicBezTo>
                  <a:cubicBezTo>
                    <a:pt x="1157288" y="1382774"/>
                    <a:pt x="958939" y="1758650"/>
                    <a:pt x="695261" y="1845580"/>
                  </a:cubicBezTo>
                  <a:lnTo>
                    <a:pt x="669388" y="1849782"/>
                  </a:lnTo>
                  <a:lnTo>
                    <a:pt x="672845" y="1833200"/>
                  </a:lnTo>
                  <a:cubicBezTo>
                    <a:pt x="693145" y="1711828"/>
                    <a:pt x="705847" y="1578173"/>
                    <a:pt x="708966" y="1437651"/>
                  </a:cubicBezTo>
                  <a:cubicBezTo>
                    <a:pt x="721438" y="875563"/>
                    <a:pt x="575846" y="416445"/>
                    <a:pt x="383776" y="412183"/>
                  </a:cubicBezTo>
                  <a:cubicBezTo>
                    <a:pt x="424180" y="734514"/>
                    <a:pt x="441017" y="1081438"/>
                    <a:pt x="433248" y="1431534"/>
                  </a:cubicBezTo>
                  <a:cubicBezTo>
                    <a:pt x="431306" y="1519058"/>
                    <a:pt x="427837" y="1606315"/>
                    <a:pt x="422870" y="1692973"/>
                  </a:cubicBezTo>
                  <a:lnTo>
                    <a:pt x="413246" y="1821183"/>
                  </a:lnTo>
                  <a:lnTo>
                    <a:pt x="353410" y="1791258"/>
                  </a:lnTo>
                  <a:cubicBezTo>
                    <a:pt x="145726" y="1649734"/>
                    <a:pt x="0" y="1318415"/>
                    <a:pt x="0" y="932260"/>
                  </a:cubicBezTo>
                  <a:cubicBezTo>
                    <a:pt x="0" y="417387"/>
                    <a:pt x="259068" y="0"/>
                    <a:pt x="578644" y="0"/>
                  </a:cubicBezTo>
                  <a:cubicBezTo>
                    <a:pt x="658538" y="0"/>
                    <a:pt x="734650" y="26087"/>
                    <a:pt x="803878" y="7326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자유형: 도형 24">
              <a:extLst>
                <a:ext uri="{FF2B5EF4-FFF2-40B4-BE49-F238E27FC236}">
                  <a16:creationId xmlns:a16="http://schemas.microsoft.com/office/drawing/2014/main" id="{90060802-E323-4239-AABB-CD181586B429}"/>
                </a:ext>
              </a:extLst>
            </p:cNvPr>
            <p:cNvSpPr/>
            <p:nvPr/>
          </p:nvSpPr>
          <p:spPr>
            <a:xfrm rot="1660064">
              <a:off x="7396301" y="2544399"/>
              <a:ext cx="828015" cy="1105588"/>
            </a:xfrm>
            <a:custGeom>
              <a:avLst/>
              <a:gdLst>
                <a:gd name="connsiteX0" fmla="*/ 803878 w 1157288"/>
                <a:gd name="connsiteY0" fmla="*/ 73262 h 1849782"/>
                <a:gd name="connsiteX1" fmla="*/ 1157288 w 1157288"/>
                <a:gd name="connsiteY1" fmla="*/ 932260 h 1849782"/>
                <a:gd name="connsiteX2" fmla="*/ 695261 w 1157288"/>
                <a:gd name="connsiteY2" fmla="*/ 1845580 h 1849782"/>
                <a:gd name="connsiteX3" fmla="*/ 669388 w 1157288"/>
                <a:gd name="connsiteY3" fmla="*/ 1849782 h 1849782"/>
                <a:gd name="connsiteX4" fmla="*/ 672845 w 1157288"/>
                <a:gd name="connsiteY4" fmla="*/ 1833200 h 1849782"/>
                <a:gd name="connsiteX5" fmla="*/ 708966 w 1157288"/>
                <a:gd name="connsiteY5" fmla="*/ 1437651 h 1849782"/>
                <a:gd name="connsiteX6" fmla="*/ 383776 w 1157288"/>
                <a:gd name="connsiteY6" fmla="*/ 412183 h 1849782"/>
                <a:gd name="connsiteX7" fmla="*/ 433248 w 1157288"/>
                <a:gd name="connsiteY7" fmla="*/ 1431534 h 1849782"/>
                <a:gd name="connsiteX8" fmla="*/ 422870 w 1157288"/>
                <a:gd name="connsiteY8" fmla="*/ 1692973 h 1849782"/>
                <a:gd name="connsiteX9" fmla="*/ 413246 w 1157288"/>
                <a:gd name="connsiteY9" fmla="*/ 1821183 h 1849782"/>
                <a:gd name="connsiteX10" fmla="*/ 353410 w 1157288"/>
                <a:gd name="connsiteY10" fmla="*/ 1791258 h 1849782"/>
                <a:gd name="connsiteX11" fmla="*/ 0 w 1157288"/>
                <a:gd name="connsiteY11" fmla="*/ 932260 h 1849782"/>
                <a:gd name="connsiteX12" fmla="*/ 578644 w 1157288"/>
                <a:gd name="connsiteY12" fmla="*/ 0 h 1849782"/>
                <a:gd name="connsiteX13" fmla="*/ 803878 w 1157288"/>
                <a:gd name="connsiteY13" fmla="*/ 73262 h 1849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57288" h="1849782">
                  <a:moveTo>
                    <a:pt x="803878" y="73262"/>
                  </a:moveTo>
                  <a:cubicBezTo>
                    <a:pt x="1011562" y="214787"/>
                    <a:pt x="1157288" y="546105"/>
                    <a:pt x="1157288" y="932260"/>
                  </a:cubicBezTo>
                  <a:cubicBezTo>
                    <a:pt x="1157288" y="1382774"/>
                    <a:pt x="958939" y="1758650"/>
                    <a:pt x="695261" y="1845580"/>
                  </a:cubicBezTo>
                  <a:lnTo>
                    <a:pt x="669388" y="1849782"/>
                  </a:lnTo>
                  <a:lnTo>
                    <a:pt x="672845" y="1833200"/>
                  </a:lnTo>
                  <a:cubicBezTo>
                    <a:pt x="693145" y="1711828"/>
                    <a:pt x="705847" y="1578173"/>
                    <a:pt x="708966" y="1437651"/>
                  </a:cubicBezTo>
                  <a:cubicBezTo>
                    <a:pt x="721438" y="875563"/>
                    <a:pt x="575846" y="416445"/>
                    <a:pt x="383776" y="412183"/>
                  </a:cubicBezTo>
                  <a:cubicBezTo>
                    <a:pt x="424180" y="734514"/>
                    <a:pt x="441017" y="1081438"/>
                    <a:pt x="433248" y="1431534"/>
                  </a:cubicBezTo>
                  <a:cubicBezTo>
                    <a:pt x="431306" y="1519058"/>
                    <a:pt x="427837" y="1606315"/>
                    <a:pt x="422870" y="1692973"/>
                  </a:cubicBezTo>
                  <a:lnTo>
                    <a:pt x="413246" y="1821183"/>
                  </a:lnTo>
                  <a:lnTo>
                    <a:pt x="353410" y="1791258"/>
                  </a:lnTo>
                  <a:cubicBezTo>
                    <a:pt x="145726" y="1649734"/>
                    <a:pt x="0" y="1318415"/>
                    <a:pt x="0" y="932260"/>
                  </a:cubicBezTo>
                  <a:cubicBezTo>
                    <a:pt x="0" y="417387"/>
                    <a:pt x="259068" y="0"/>
                    <a:pt x="578644" y="0"/>
                  </a:cubicBezTo>
                  <a:cubicBezTo>
                    <a:pt x="658538" y="0"/>
                    <a:pt x="734650" y="26087"/>
                    <a:pt x="803878" y="7326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타원 25">
              <a:extLst>
                <a:ext uri="{FF2B5EF4-FFF2-40B4-BE49-F238E27FC236}">
                  <a16:creationId xmlns:a16="http://schemas.microsoft.com/office/drawing/2014/main" id="{94A20B09-FC89-43AC-9741-F84077A1FAC3}"/>
                </a:ext>
              </a:extLst>
            </p:cNvPr>
            <p:cNvSpPr/>
            <p:nvPr/>
          </p:nvSpPr>
          <p:spPr>
            <a:xfrm>
              <a:off x="7649066" y="4133002"/>
              <a:ext cx="371475" cy="3857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5806537B-17C6-46AE-9FB6-BB41815AF278}"/>
              </a:ext>
            </a:extLst>
          </p:cNvPr>
          <p:cNvGrpSpPr/>
          <p:nvPr/>
        </p:nvGrpSpPr>
        <p:grpSpPr>
          <a:xfrm>
            <a:off x="8370271" y="2386891"/>
            <a:ext cx="2594827" cy="3539729"/>
            <a:chOff x="6283210" y="1966711"/>
            <a:chExt cx="2179754" cy="2776739"/>
          </a:xfrm>
          <a:solidFill>
            <a:srgbClr val="92D050"/>
          </a:solidFill>
        </p:grpSpPr>
        <p:sp>
          <p:nvSpPr>
            <p:cNvPr id="28" name="자유형: 도형 27">
              <a:extLst>
                <a:ext uri="{FF2B5EF4-FFF2-40B4-BE49-F238E27FC236}">
                  <a16:creationId xmlns:a16="http://schemas.microsoft.com/office/drawing/2014/main" id="{AC4D5D80-9691-4E0C-8F26-6033131A14C5}"/>
                </a:ext>
              </a:extLst>
            </p:cNvPr>
            <p:cNvSpPr/>
            <p:nvPr/>
          </p:nvSpPr>
          <p:spPr>
            <a:xfrm>
              <a:off x="6415088" y="3700461"/>
              <a:ext cx="2047876" cy="1042989"/>
            </a:xfrm>
            <a:custGeom>
              <a:avLst/>
              <a:gdLst>
                <a:gd name="connsiteX0" fmla="*/ 7536 w 2047876"/>
                <a:gd name="connsiteY0" fmla="*/ 0 h 1042989"/>
                <a:gd name="connsiteX1" fmla="*/ 2040341 w 2047876"/>
                <a:gd name="connsiteY1" fmla="*/ 0 h 1042989"/>
                <a:gd name="connsiteX2" fmla="*/ 2042590 w 2047876"/>
                <a:gd name="connsiteY2" fmla="*/ 13442 h 1042989"/>
                <a:gd name="connsiteX3" fmla="*/ 2047876 w 2047876"/>
                <a:gd name="connsiteY3" fmla="*/ 108943 h 1042989"/>
                <a:gd name="connsiteX4" fmla="*/ 1023938 w 2047876"/>
                <a:gd name="connsiteY4" fmla="*/ 1042989 h 1042989"/>
                <a:gd name="connsiteX5" fmla="*/ 0 w 2047876"/>
                <a:gd name="connsiteY5" fmla="*/ 108943 h 1042989"/>
                <a:gd name="connsiteX6" fmla="*/ 5287 w 2047876"/>
                <a:gd name="connsiteY6" fmla="*/ 13442 h 104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47876" h="1042989">
                  <a:moveTo>
                    <a:pt x="7536" y="0"/>
                  </a:moveTo>
                  <a:lnTo>
                    <a:pt x="2040341" y="0"/>
                  </a:lnTo>
                  <a:lnTo>
                    <a:pt x="2042590" y="13442"/>
                  </a:lnTo>
                  <a:cubicBezTo>
                    <a:pt x="2046085" y="44842"/>
                    <a:pt x="2047876" y="76702"/>
                    <a:pt x="2047876" y="108943"/>
                  </a:cubicBezTo>
                  <a:cubicBezTo>
                    <a:pt x="2047876" y="624802"/>
                    <a:pt x="1589443" y="1042989"/>
                    <a:pt x="1023938" y="1042989"/>
                  </a:cubicBezTo>
                  <a:cubicBezTo>
                    <a:pt x="458433" y="1042989"/>
                    <a:pt x="0" y="624802"/>
                    <a:pt x="0" y="108943"/>
                  </a:cubicBezTo>
                  <a:cubicBezTo>
                    <a:pt x="0" y="76702"/>
                    <a:pt x="1791" y="44842"/>
                    <a:pt x="5287" y="134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자유형: 도형 28">
              <a:extLst>
                <a:ext uri="{FF2B5EF4-FFF2-40B4-BE49-F238E27FC236}">
                  <a16:creationId xmlns:a16="http://schemas.microsoft.com/office/drawing/2014/main" id="{F19117BE-ABD2-4881-9C94-30D5E68DE86B}"/>
                </a:ext>
              </a:extLst>
            </p:cNvPr>
            <p:cNvSpPr/>
            <p:nvPr/>
          </p:nvSpPr>
          <p:spPr>
            <a:xfrm rot="19286822">
              <a:off x="6283210" y="1966711"/>
              <a:ext cx="979708" cy="1699738"/>
            </a:xfrm>
            <a:custGeom>
              <a:avLst/>
              <a:gdLst>
                <a:gd name="connsiteX0" fmla="*/ 803878 w 1157288"/>
                <a:gd name="connsiteY0" fmla="*/ 73262 h 1849782"/>
                <a:gd name="connsiteX1" fmla="*/ 1157288 w 1157288"/>
                <a:gd name="connsiteY1" fmla="*/ 932260 h 1849782"/>
                <a:gd name="connsiteX2" fmla="*/ 695261 w 1157288"/>
                <a:gd name="connsiteY2" fmla="*/ 1845580 h 1849782"/>
                <a:gd name="connsiteX3" fmla="*/ 669388 w 1157288"/>
                <a:gd name="connsiteY3" fmla="*/ 1849782 h 1849782"/>
                <a:gd name="connsiteX4" fmla="*/ 672845 w 1157288"/>
                <a:gd name="connsiteY4" fmla="*/ 1833200 h 1849782"/>
                <a:gd name="connsiteX5" fmla="*/ 708966 w 1157288"/>
                <a:gd name="connsiteY5" fmla="*/ 1437651 h 1849782"/>
                <a:gd name="connsiteX6" fmla="*/ 383776 w 1157288"/>
                <a:gd name="connsiteY6" fmla="*/ 412183 h 1849782"/>
                <a:gd name="connsiteX7" fmla="*/ 433248 w 1157288"/>
                <a:gd name="connsiteY7" fmla="*/ 1431534 h 1849782"/>
                <a:gd name="connsiteX8" fmla="*/ 422870 w 1157288"/>
                <a:gd name="connsiteY8" fmla="*/ 1692973 h 1849782"/>
                <a:gd name="connsiteX9" fmla="*/ 413246 w 1157288"/>
                <a:gd name="connsiteY9" fmla="*/ 1821183 h 1849782"/>
                <a:gd name="connsiteX10" fmla="*/ 353410 w 1157288"/>
                <a:gd name="connsiteY10" fmla="*/ 1791258 h 1849782"/>
                <a:gd name="connsiteX11" fmla="*/ 0 w 1157288"/>
                <a:gd name="connsiteY11" fmla="*/ 932260 h 1849782"/>
                <a:gd name="connsiteX12" fmla="*/ 578644 w 1157288"/>
                <a:gd name="connsiteY12" fmla="*/ 0 h 1849782"/>
                <a:gd name="connsiteX13" fmla="*/ 803878 w 1157288"/>
                <a:gd name="connsiteY13" fmla="*/ 73262 h 1849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57288" h="1849782">
                  <a:moveTo>
                    <a:pt x="803878" y="73262"/>
                  </a:moveTo>
                  <a:cubicBezTo>
                    <a:pt x="1011562" y="214787"/>
                    <a:pt x="1157288" y="546105"/>
                    <a:pt x="1157288" y="932260"/>
                  </a:cubicBezTo>
                  <a:cubicBezTo>
                    <a:pt x="1157288" y="1382774"/>
                    <a:pt x="958939" y="1758650"/>
                    <a:pt x="695261" y="1845580"/>
                  </a:cubicBezTo>
                  <a:lnTo>
                    <a:pt x="669388" y="1849782"/>
                  </a:lnTo>
                  <a:lnTo>
                    <a:pt x="672845" y="1833200"/>
                  </a:lnTo>
                  <a:cubicBezTo>
                    <a:pt x="693145" y="1711828"/>
                    <a:pt x="705847" y="1578173"/>
                    <a:pt x="708966" y="1437651"/>
                  </a:cubicBezTo>
                  <a:cubicBezTo>
                    <a:pt x="721438" y="875563"/>
                    <a:pt x="575846" y="416445"/>
                    <a:pt x="383776" y="412183"/>
                  </a:cubicBezTo>
                  <a:cubicBezTo>
                    <a:pt x="424180" y="734514"/>
                    <a:pt x="441017" y="1081438"/>
                    <a:pt x="433248" y="1431534"/>
                  </a:cubicBezTo>
                  <a:cubicBezTo>
                    <a:pt x="431306" y="1519058"/>
                    <a:pt x="427837" y="1606315"/>
                    <a:pt x="422870" y="1692973"/>
                  </a:cubicBezTo>
                  <a:lnTo>
                    <a:pt x="413246" y="1821183"/>
                  </a:lnTo>
                  <a:lnTo>
                    <a:pt x="353410" y="1791258"/>
                  </a:lnTo>
                  <a:cubicBezTo>
                    <a:pt x="145726" y="1649734"/>
                    <a:pt x="0" y="1318415"/>
                    <a:pt x="0" y="932260"/>
                  </a:cubicBezTo>
                  <a:cubicBezTo>
                    <a:pt x="0" y="417387"/>
                    <a:pt x="259068" y="0"/>
                    <a:pt x="578644" y="0"/>
                  </a:cubicBezTo>
                  <a:cubicBezTo>
                    <a:pt x="658538" y="0"/>
                    <a:pt x="734650" y="26087"/>
                    <a:pt x="803878" y="7326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자유형: 도형 29">
              <a:extLst>
                <a:ext uri="{FF2B5EF4-FFF2-40B4-BE49-F238E27FC236}">
                  <a16:creationId xmlns:a16="http://schemas.microsoft.com/office/drawing/2014/main" id="{C26AD78C-FA85-4C38-9D1F-9761527259A9}"/>
                </a:ext>
              </a:extLst>
            </p:cNvPr>
            <p:cNvSpPr/>
            <p:nvPr/>
          </p:nvSpPr>
          <p:spPr>
            <a:xfrm rot="1660064">
              <a:off x="7396301" y="2544399"/>
              <a:ext cx="828015" cy="1105588"/>
            </a:xfrm>
            <a:custGeom>
              <a:avLst/>
              <a:gdLst>
                <a:gd name="connsiteX0" fmla="*/ 803878 w 1157288"/>
                <a:gd name="connsiteY0" fmla="*/ 73262 h 1849782"/>
                <a:gd name="connsiteX1" fmla="*/ 1157288 w 1157288"/>
                <a:gd name="connsiteY1" fmla="*/ 932260 h 1849782"/>
                <a:gd name="connsiteX2" fmla="*/ 695261 w 1157288"/>
                <a:gd name="connsiteY2" fmla="*/ 1845580 h 1849782"/>
                <a:gd name="connsiteX3" fmla="*/ 669388 w 1157288"/>
                <a:gd name="connsiteY3" fmla="*/ 1849782 h 1849782"/>
                <a:gd name="connsiteX4" fmla="*/ 672845 w 1157288"/>
                <a:gd name="connsiteY4" fmla="*/ 1833200 h 1849782"/>
                <a:gd name="connsiteX5" fmla="*/ 708966 w 1157288"/>
                <a:gd name="connsiteY5" fmla="*/ 1437651 h 1849782"/>
                <a:gd name="connsiteX6" fmla="*/ 383776 w 1157288"/>
                <a:gd name="connsiteY6" fmla="*/ 412183 h 1849782"/>
                <a:gd name="connsiteX7" fmla="*/ 433248 w 1157288"/>
                <a:gd name="connsiteY7" fmla="*/ 1431534 h 1849782"/>
                <a:gd name="connsiteX8" fmla="*/ 422870 w 1157288"/>
                <a:gd name="connsiteY8" fmla="*/ 1692973 h 1849782"/>
                <a:gd name="connsiteX9" fmla="*/ 413246 w 1157288"/>
                <a:gd name="connsiteY9" fmla="*/ 1821183 h 1849782"/>
                <a:gd name="connsiteX10" fmla="*/ 353410 w 1157288"/>
                <a:gd name="connsiteY10" fmla="*/ 1791258 h 1849782"/>
                <a:gd name="connsiteX11" fmla="*/ 0 w 1157288"/>
                <a:gd name="connsiteY11" fmla="*/ 932260 h 1849782"/>
                <a:gd name="connsiteX12" fmla="*/ 578644 w 1157288"/>
                <a:gd name="connsiteY12" fmla="*/ 0 h 1849782"/>
                <a:gd name="connsiteX13" fmla="*/ 803878 w 1157288"/>
                <a:gd name="connsiteY13" fmla="*/ 73262 h 1849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57288" h="1849782">
                  <a:moveTo>
                    <a:pt x="803878" y="73262"/>
                  </a:moveTo>
                  <a:cubicBezTo>
                    <a:pt x="1011562" y="214787"/>
                    <a:pt x="1157288" y="546105"/>
                    <a:pt x="1157288" y="932260"/>
                  </a:cubicBezTo>
                  <a:cubicBezTo>
                    <a:pt x="1157288" y="1382774"/>
                    <a:pt x="958939" y="1758650"/>
                    <a:pt x="695261" y="1845580"/>
                  </a:cubicBezTo>
                  <a:lnTo>
                    <a:pt x="669388" y="1849782"/>
                  </a:lnTo>
                  <a:lnTo>
                    <a:pt x="672845" y="1833200"/>
                  </a:lnTo>
                  <a:cubicBezTo>
                    <a:pt x="693145" y="1711828"/>
                    <a:pt x="705847" y="1578173"/>
                    <a:pt x="708966" y="1437651"/>
                  </a:cubicBezTo>
                  <a:cubicBezTo>
                    <a:pt x="721438" y="875563"/>
                    <a:pt x="575846" y="416445"/>
                    <a:pt x="383776" y="412183"/>
                  </a:cubicBezTo>
                  <a:cubicBezTo>
                    <a:pt x="424180" y="734514"/>
                    <a:pt x="441017" y="1081438"/>
                    <a:pt x="433248" y="1431534"/>
                  </a:cubicBezTo>
                  <a:cubicBezTo>
                    <a:pt x="431306" y="1519058"/>
                    <a:pt x="427837" y="1606315"/>
                    <a:pt x="422870" y="1692973"/>
                  </a:cubicBezTo>
                  <a:lnTo>
                    <a:pt x="413246" y="1821183"/>
                  </a:lnTo>
                  <a:lnTo>
                    <a:pt x="353410" y="1791258"/>
                  </a:lnTo>
                  <a:cubicBezTo>
                    <a:pt x="145726" y="1649734"/>
                    <a:pt x="0" y="1318415"/>
                    <a:pt x="0" y="932260"/>
                  </a:cubicBezTo>
                  <a:cubicBezTo>
                    <a:pt x="0" y="417387"/>
                    <a:pt x="259068" y="0"/>
                    <a:pt x="578644" y="0"/>
                  </a:cubicBezTo>
                  <a:cubicBezTo>
                    <a:pt x="658538" y="0"/>
                    <a:pt x="734650" y="26087"/>
                    <a:pt x="803878" y="7326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423B3EC9-CDEC-44C3-98B3-3B2F14B0735B}"/>
                </a:ext>
              </a:extLst>
            </p:cNvPr>
            <p:cNvSpPr/>
            <p:nvPr/>
          </p:nvSpPr>
          <p:spPr>
            <a:xfrm>
              <a:off x="7649066" y="4133002"/>
              <a:ext cx="371475" cy="3857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32" name="직선 화살표 연결선 31">
            <a:extLst>
              <a:ext uri="{FF2B5EF4-FFF2-40B4-BE49-F238E27FC236}">
                <a16:creationId xmlns:a16="http://schemas.microsoft.com/office/drawing/2014/main" id="{D74F7217-FA19-4395-BFBF-78433D8F2A58}"/>
              </a:ext>
            </a:extLst>
          </p:cNvPr>
          <p:cNvCxnSpPr>
            <a:cxnSpLocks/>
          </p:cNvCxnSpPr>
          <p:nvPr/>
        </p:nvCxnSpPr>
        <p:spPr>
          <a:xfrm>
            <a:off x="0" y="1076960"/>
            <a:ext cx="12192000" cy="0"/>
          </a:xfrm>
          <a:prstGeom prst="straightConnector1">
            <a:avLst/>
          </a:prstGeom>
          <a:ln w="19050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6709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12</Words>
  <Application>Microsoft Office PowerPoint</Application>
  <PresentationFormat>와이드스크린</PresentationFormat>
  <Paragraphs>6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1. 도형 편집</vt:lpstr>
      <vt:lpstr>2. 도형 병합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hyeran kim</dc:creator>
  <cp:lastModifiedBy>hyeran kim</cp:lastModifiedBy>
  <cp:revision>4</cp:revision>
  <dcterms:created xsi:type="dcterms:W3CDTF">2021-02-18T09:55:48Z</dcterms:created>
  <dcterms:modified xsi:type="dcterms:W3CDTF">2021-02-18T10:41:30Z</dcterms:modified>
</cp:coreProperties>
</file>