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6" autoAdjust="0"/>
    <p:restoredTop sz="94660"/>
  </p:normalViewPr>
  <p:slideViewPr>
    <p:cSldViewPr snapToGrid="0">
      <p:cViewPr varScale="1">
        <p:scale>
          <a:sx n="30" d="100"/>
          <a:sy n="30" d="100"/>
        </p:scale>
        <p:origin x="40" y="2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D4F698-1F2E-45E6-826B-02D4CFB57D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7D13DD4-AEA5-461A-81E8-B7EA186FA4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F177C0-1C79-4411-9672-FC982AD84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6A03-B7E4-44B3-9A72-D6E1D5F8EED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40C3825-3301-4DDC-8873-D7BC57F63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A69FCBF-0B0D-444F-A07E-830943334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06AB6-E97D-4C36-B59D-5F69A531A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8794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274E75B-661E-4EC3-8970-DFF127B91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71061F4-19F6-4914-8546-42AB135D2B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F9F34D4-4C83-47EE-AF5F-B881CE22E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6A03-B7E4-44B3-9A72-D6E1D5F8EED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02E3D75-11A7-4C2F-A7A6-DEA62E01F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719C261-9A27-4430-A706-0AF383E9A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06AB6-E97D-4C36-B59D-5F69A531A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5867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0AD006A-3DA0-4348-A4BD-20828474A1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45FAB66-D3DE-4245-B155-502CBE8132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D8860EE-5DC2-43E5-89F3-01C0587FD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6A03-B7E4-44B3-9A72-D6E1D5F8EED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CA6A4F6-CFCE-4601-A489-345D2C611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3AC29F-E210-4F42-BF46-A451A06B8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06AB6-E97D-4C36-B59D-5F69A531A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1587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49F970-798C-40A1-A4BA-341AA9EB2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8623AC6-7547-4EFA-99A3-1C4DF569B4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34145E9-3870-4936-9467-D5E49634D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6A03-B7E4-44B3-9A72-D6E1D5F8EED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963FFB4-DA41-4044-B5EE-0A23C3B9D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BBC186C-43F6-4F5B-A20B-599188FC9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06AB6-E97D-4C36-B59D-5F69A531A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9816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6D71278-FAFC-4E16-9795-E1F423227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A3E6FED-EBDE-45B1-89A8-5C7EE65481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DAF4A54-E8F0-4E9B-9E48-65609EAC9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6A03-B7E4-44B3-9A72-D6E1D5F8EED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3FDA2AE-756E-4BE2-AC6D-7056355AF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EEFFC8-577F-43DE-AF28-632368FB9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06AB6-E97D-4C36-B59D-5F69A531A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178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024731-C3A7-4AA9-B4FB-B33AFE9D9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8D1EF07-4F60-4106-A60D-2B2488C5C2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FCAFCAC-E158-4770-BA1B-5514FA258C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0317262-37B4-49B3-A4AC-2D92455FB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6A03-B7E4-44B3-9A72-D6E1D5F8EED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5CBB4E9-1743-4496-91BD-E2D81FFA6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C174E1F-A2F8-4E44-B0DD-C08DB3BC7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06AB6-E97D-4C36-B59D-5F69A531A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7227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EFD08E-F460-47AA-8503-920E09E3B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AAEE920-2E0A-4414-9D29-4E819B187D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7FB9587-68EA-4734-9C8F-B4F72EB5B1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D8E368CF-57F3-4C11-AF4D-CCD651B1B9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AECB6B0-0F28-4E63-AE72-33012248E0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F1B38FA-E8A7-4C79-B08C-679526819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6A03-B7E4-44B3-9A72-D6E1D5F8EED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EB8B8D8-82FB-451C-B961-0AAD322C7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CBAE951-FCEB-47C5-85CA-971CE12D0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06AB6-E97D-4C36-B59D-5F69A531A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7500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ACE017A-4FAC-4A81-B215-720B241F3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254399A-2128-4550-877D-81E3C465A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6A03-B7E4-44B3-9A72-D6E1D5F8EED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9C1B0D-72E0-4953-A4A8-BFFBAC38F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8F139FD-D670-4451-938E-008585029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06AB6-E97D-4C36-B59D-5F69A531A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3736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1F92788-60D7-403B-BBA9-E68B45720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6A03-B7E4-44B3-9A72-D6E1D5F8EED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F6A6D17A-3225-46C7-9415-F8A96443F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9D555AC-8262-4D8B-8B66-3684EED19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06AB6-E97D-4C36-B59D-5F69A531A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2982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6ADB7B-6459-4509-8078-B2617535E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4F0D221-3458-4A91-AC44-662E146B63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B6A1915-137C-4D90-83DE-89E91C3C1D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EEB3FAE-3AF4-455A-9A95-89D4DAD5F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6A03-B7E4-44B3-9A72-D6E1D5F8EED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A18CD78-870A-4F59-AD84-835335562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D9E8D89-357E-4873-BB0A-3CE003D29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06AB6-E97D-4C36-B59D-5F69A531A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1043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DE5BE97-2220-4BD8-BF62-6B95AD570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257B8C0-6F17-447C-8AB7-34EDE49997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36A5C5A-9084-40F7-B914-ED0AF8B20D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F69562D-8C28-4EEF-BDF2-D3DA6E9D9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46A03-B7E4-44B3-9A72-D6E1D5F8EED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764D570-9C06-49C2-AAA4-CA2E838AE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E1AFB1E-ACE7-4A8F-9008-8FBD4225F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06AB6-E97D-4C36-B59D-5F69A531A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5657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1E61F28-F831-4A4E-9BC4-03CEB0CB3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24575F9-0CC3-42E0-BEFE-9F6F19647A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60B3DF3-5400-4CCF-B201-4CD439039E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46A03-B7E4-44B3-9A72-D6E1D5F8EED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779F08-9065-4A34-8A5C-CCE1C1E63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82052BA-FE5C-47E3-93F0-7B43D925B6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06AB6-E97D-4C36-B59D-5F69A531A8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7870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290043-6F6F-4A03-B849-FE8B83F1B9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F66AC1E-B568-4682-B2E4-B3A2CD2697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3292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hyeran kim</dc:creator>
  <cp:lastModifiedBy>hyeran kim</cp:lastModifiedBy>
  <cp:revision>1</cp:revision>
  <dcterms:created xsi:type="dcterms:W3CDTF">2021-05-09T09:44:49Z</dcterms:created>
  <dcterms:modified xsi:type="dcterms:W3CDTF">2021-05-09T09:45:20Z</dcterms:modified>
</cp:coreProperties>
</file>