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2" d="100"/>
          <a:sy n="62" d="100"/>
        </p:scale>
        <p:origin x="72" y="1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67E2AB-DDF1-4907-B7FB-B923539C6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22BBB58-DBA1-4769-A999-DFB7BA4487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026A79-921E-4133-BE98-37E47F55E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C1E34-7331-49AE-8DFF-326E8739B2DD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70254D-6B15-4472-94CD-E6376E0B8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8437D8E-9DFB-4927-8019-FCECFDD43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43403-8E41-47AA-80A5-C1A60BC08B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4189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E72176C-E656-4C4C-8A70-CEB8B5AB8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363111A-F7FC-436A-9F75-0395F57F83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292EED7-006E-4DAF-B3CF-E25F01253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C1E34-7331-49AE-8DFF-326E8739B2DD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7B1C822-98AA-4DF8-B32F-B1F84500D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75382AB-0843-408A-A105-3CE9780CB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43403-8E41-47AA-80A5-C1A60BC08B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4013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580C7FD-5155-4523-9BB5-1A6EDAFF87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E9433B4-3782-4065-BC31-C3B19D7932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9E5B9F8-1E61-4A5F-9042-1D4792D51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C1E34-7331-49AE-8DFF-326E8739B2DD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41E0BB-DFDF-4D5A-8E4A-E8D6D5A5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0BCE016-9366-4250-AE67-5D25FC8CA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43403-8E41-47AA-80A5-C1A60BC08B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919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757984-0DAF-4C5D-BD83-B9457E739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8B9821B-E25C-4888-A54C-918B5CAABA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68982CB-CA21-40F3-9924-8D2DFDF2D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C1E34-7331-49AE-8DFF-326E8739B2DD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5C858EC-9638-430F-8DC9-78044341F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C2A143D-54D5-4162-89C8-E1A333370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43403-8E41-47AA-80A5-C1A60BC08B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1120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B44BF36-7A8B-4DB7-85A8-FD4EBFDC8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2BBDC41-A2BE-400F-A681-1E05079D06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5A107D8-0CA3-42F1-B6BF-FED560634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C1E34-7331-49AE-8DFF-326E8739B2DD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B4ED0D-ADE0-45B1-8112-D1B25FC70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953C715-BB2E-46BC-96F4-E4CF495D1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43403-8E41-47AA-80A5-C1A60BC08B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6224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DFAFE0-2287-428D-9E29-93D47A8C7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8D7E582-A95B-439D-8A75-DB29D45DC7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7D9A3F2-20E1-4339-8400-E6D6AD891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8DEF41D-6F11-4F2F-A6F4-75CB22436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C1E34-7331-49AE-8DFF-326E8739B2DD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E66E639-A5D9-4DA2-92FF-F306EF742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346373A-E805-42C6-AEFE-161E6ABE0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43403-8E41-47AA-80A5-C1A60BC08B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8936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3C0201-35F7-47ED-94D1-496BFAD68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33BA11D-7676-417C-805C-267EBB817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1FCDC9F-A93F-491F-B9C9-657CF4D856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F68C65C-4683-4DC6-80CA-0F58D91211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7A81CBB-68ED-4780-82B0-801CF49B79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E141934C-1968-4F89-BABA-C53E4D6AE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C1E34-7331-49AE-8DFF-326E8739B2DD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D05A958-C961-41CE-B8CF-A18349CD8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25479E0-DA26-40D6-BE11-2BBAFF40C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43403-8E41-47AA-80A5-C1A60BC08B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8736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B9B1E3-D489-4477-B529-D9DEB0DA6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D212F4A-B364-4C46-B338-53279366A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C1E34-7331-49AE-8DFF-326E8739B2DD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FCE390D-C73A-4F0C-AB03-CFD833B02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63B57A8-DF61-4EF1-8329-AEDB887F8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43403-8E41-47AA-80A5-C1A60BC08B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2905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08EE617-F5DD-40F2-AF41-39055F798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C1E34-7331-49AE-8DFF-326E8739B2DD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9EB87C8-5C72-46A8-ADB8-537B76A5C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1AD498F-392B-45BC-8C17-97A763A3E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43403-8E41-47AA-80A5-C1A60BC08B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0604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A39D5A-2519-4FB2-B34A-1025EC40D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A436607-EF82-4B29-8EC5-84172CD6FA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4E7026A-5CFA-4CB7-8465-9563AFEC38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5F34F5A-F2F3-4283-A47D-0C4C29D84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C1E34-7331-49AE-8DFF-326E8739B2DD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7427EA7-37DD-4A52-814C-0015B77AC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E4093AD-59A3-4B50-B41C-F6A281FE9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43403-8E41-47AA-80A5-C1A60BC08B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7799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8675B4B-DDF9-40AB-9C58-DFEB4C8B8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176B15E-F54A-433C-A7E9-19B77A45CC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D82DC8C-6A6B-4339-B4F6-3204FA08DF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38755E3-93C0-4148-B970-F8441BAE3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C1E34-7331-49AE-8DFF-326E8739B2DD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2353A3B-3B1E-4208-8A24-7A87BE344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87D22CF-C0EE-48C8-93B2-2BBAFDEFB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43403-8E41-47AA-80A5-C1A60BC08B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5101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22E9548-6E82-44C2-9C8C-BEE7FC72E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A6F1F0-C378-4923-B320-13D071716D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300265A-A442-473D-93FB-BD62699FD0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EC1E34-7331-49AE-8DFF-326E8739B2DD}" type="datetimeFigureOut">
              <a:rPr lang="ko-KR" altLang="en-US" smtClean="0"/>
              <a:t>2020-11-10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14C0D50-B8D5-412C-95E7-E5C97BEFFA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DD34855-BE4F-4606-8131-48F3E0D77A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43403-8E41-47AA-80A5-C1A60BC08B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179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92442DA5-F210-4544-8F10-7DCA9E709530}"/>
              </a:ext>
            </a:extLst>
          </p:cNvPr>
          <p:cNvSpPr/>
          <p:nvPr/>
        </p:nvSpPr>
        <p:spPr>
          <a:xfrm>
            <a:off x="2401078" y="2682551"/>
            <a:ext cx="2146040" cy="101314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/>
              <a:t>2,367</a:t>
            </a:r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50551503-21E8-4024-A276-D7FA132871AC}"/>
              </a:ext>
            </a:extLst>
          </p:cNvPr>
          <p:cNvSpPr/>
          <p:nvPr/>
        </p:nvSpPr>
        <p:spPr>
          <a:xfrm>
            <a:off x="4547118" y="2682551"/>
            <a:ext cx="5512822" cy="10131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ko-KR" sz="3200"/>
              <a:t>7,475</a:t>
            </a:r>
            <a:endParaRPr lang="ko-KR" altLang="en-US" sz="320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749D89-CD29-4B36-BDF7-CBFE6C3023A8}"/>
              </a:ext>
            </a:extLst>
          </p:cNvPr>
          <p:cNvSpPr txBox="1"/>
          <p:nvPr/>
        </p:nvSpPr>
        <p:spPr>
          <a:xfrm>
            <a:off x="3900787" y="373454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해외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196C9E-558C-4F06-A86B-25E81CD11997}"/>
              </a:ext>
            </a:extLst>
          </p:cNvPr>
          <p:cNvSpPr txBox="1"/>
          <p:nvPr/>
        </p:nvSpPr>
        <p:spPr>
          <a:xfrm>
            <a:off x="9413609" y="373454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국내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13B6145-3CB5-42DF-B43C-FDB7D88912A1}"/>
              </a:ext>
            </a:extLst>
          </p:cNvPr>
          <p:cNvSpPr txBox="1"/>
          <p:nvPr/>
        </p:nvSpPr>
        <p:spPr>
          <a:xfrm>
            <a:off x="2396744" y="1781201"/>
            <a:ext cx="44165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/>
              <a:t>앱스토어 국산 앱 </a:t>
            </a:r>
            <a:r>
              <a:rPr lang="en-US" altLang="ko-KR" sz="5400"/>
              <a:t>7,475</a:t>
            </a:r>
            <a:r>
              <a:rPr lang="ko-KR" altLang="en-US" sz="5400"/>
              <a:t>개</a:t>
            </a:r>
          </a:p>
        </p:txBody>
      </p:sp>
    </p:spTree>
    <p:extLst>
      <p:ext uri="{BB962C8B-B14F-4D97-AF65-F5344CB8AC3E}">
        <p14:creationId xmlns:p14="http://schemas.microsoft.com/office/powerpoint/2010/main" val="1206929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9</Words>
  <Application>Microsoft Office PowerPoint</Application>
  <PresentationFormat>와이드스크린</PresentationFormat>
  <Paragraphs>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kwonos@hanbit.co.kr</cp:lastModifiedBy>
  <cp:revision>5</cp:revision>
  <dcterms:created xsi:type="dcterms:W3CDTF">2020-11-10T02:00:29Z</dcterms:created>
  <dcterms:modified xsi:type="dcterms:W3CDTF">2020-11-10T03:02:44Z</dcterms:modified>
</cp:coreProperties>
</file>