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ko-KR"/>
              <a:t>지역 인기 축제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관람 인원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lt1">
                          <a:lumMod val="95000"/>
                          <a:alpha val="54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유채꽃 큰 잔치</c:v>
                </c:pt>
                <c:pt idx="1">
                  <c:v>산수유꽃 축제</c:v>
                </c:pt>
                <c:pt idx="2">
                  <c:v>딸기축제</c:v>
                </c:pt>
                <c:pt idx="3">
                  <c:v>대게 축제</c:v>
                </c:pt>
              </c:strCache>
            </c:strRef>
          </c:cat>
          <c:val>
            <c:numRef>
              <c:f>Sheet1!$B$2:$B$5</c:f>
              <c:numCache>
                <c:formatCode>#,##0</c:formatCode>
                <c:ptCount val="4"/>
                <c:pt idx="0">
                  <c:v>418621</c:v>
                </c:pt>
                <c:pt idx="1">
                  <c:v>981775</c:v>
                </c:pt>
                <c:pt idx="2">
                  <c:v>698010</c:v>
                </c:pt>
                <c:pt idx="3">
                  <c:v>718746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85-4B03-AF36-BB6E496A20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354950928"/>
        <c:axId val="1718879776"/>
      </c:barChart>
      <c:catAx>
        <c:axId val="135495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718879776"/>
        <c:crosses val="autoZero"/>
        <c:auto val="1"/>
        <c:lblAlgn val="ctr"/>
        <c:lblOffset val="100"/>
        <c:noMultiLvlLbl val="0"/>
      </c:catAx>
      <c:valAx>
        <c:axId val="171887977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354950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hmlwh/16339800144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4.jpg"/><Relationship Id="rId2" Type="http://schemas.openxmlformats.org/officeDocument/2006/relationships/hyperlink" Target="https://pxhere.com/ko/photo/780496" TargetMode="External"/><Relationship Id="rId1" Type="http://schemas.openxmlformats.org/officeDocument/2006/relationships/image" Target="../media/image1.jpg"/><Relationship Id="rId6" Type="http://schemas.openxmlformats.org/officeDocument/2006/relationships/hyperlink" Target="https://pixabay.com/ko/%EC%8A%A4%EB%85%B8%EC%9A%B0-%ED%81%AC%EB%9E%A9-%EA%B2%8C-%EC%9D%8C%EC%8B%9D-%ED%95%B4%EC%82%B0%EB%AC%BC-%EC%9A%94%EB%A6%AC-%EB%B0%9C%ED%86%B1-%EC%B0%9C-%EC%82%B6%EC%9D%80-%EA%B0%91%EA%B0%81%EB%A5%98-19745/" TargetMode="External"/><Relationship Id="rId5" Type="http://schemas.openxmlformats.org/officeDocument/2006/relationships/image" Target="../media/image3.jpg"/><Relationship Id="rId4" Type="http://schemas.openxmlformats.org/officeDocument/2006/relationships/hyperlink" Target="https://pixabay.com/ko/%EB%94%B8%EA%B8%B0-%EA%B3%BC%EC%9D%BC-%EB%A0%88%EB%93%9C-%ED%95%91%ED%81%AC-%EC%8B%9D%ED%92%88-%EB%A8%B9%EC%9D%84-%EC%88%98%EC%9E%88%EB%8A%94-%EB%8B%AC%EC%BD%A4%ED%95%9C-%EB%A7%9B-%EC%9E%88%EB%8A%94-387471/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hmlwh/16339800144" TargetMode="External"/><Relationship Id="rId3" Type="http://schemas.openxmlformats.org/officeDocument/2006/relationships/image" Target="../media/image2.jpg"/><Relationship Id="rId7" Type="http://schemas.openxmlformats.org/officeDocument/2006/relationships/image" Target="../media/image4.jpg"/><Relationship Id="rId2" Type="http://schemas.openxmlformats.org/officeDocument/2006/relationships/hyperlink" Target="https://pxhere.com/ko/photo/780496" TargetMode="External"/><Relationship Id="rId1" Type="http://schemas.openxmlformats.org/officeDocument/2006/relationships/image" Target="../media/image1.jpg"/><Relationship Id="rId6" Type="http://schemas.openxmlformats.org/officeDocument/2006/relationships/hyperlink" Target="https://pixabay.com/ko/%EC%8A%A4%EB%85%B8%EC%9A%B0-%ED%81%AC%EB%9E%A9-%EA%B2%8C-%EC%9D%8C%EC%8B%9D-%ED%95%B4%EC%82%B0%EB%AC%BC-%EC%9A%94%EB%A6%AC-%EB%B0%9C%ED%86%B1-%EC%B0%9C-%EC%82%B6%EC%9D%80-%EA%B0%91%EA%B0%81%EB%A5%98-19745/" TargetMode="External"/><Relationship Id="rId5" Type="http://schemas.openxmlformats.org/officeDocument/2006/relationships/image" Target="../media/image3.jpg"/><Relationship Id="rId4" Type="http://schemas.openxmlformats.org/officeDocument/2006/relationships/hyperlink" Target="https://pixabay.com/ko/%EB%94%B8%EA%B8%B0-%EA%B3%BC%EC%9D%BC-%EB%A0%88%EB%93%9C-%ED%95%91%ED%81%AC-%EC%8B%9D%ED%92%88-%EB%A8%B9%EC%9D%84-%EC%88%98%EC%9E%88%EB%8A%94-%EB%8B%AC%EC%BD%A4%ED%95%9C-%EB%A7%9B-%EC%9E%88%EB%8A%94-387471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DD7C93-EA35-4F91-856D-18BD11A8FE80}" type="doc">
      <dgm:prSet loTypeId="urn:microsoft.com/office/officeart/2008/layout/BendingPictureCaptionList" loCatId="pictur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4B86FB22-DFDC-4906-93D4-7AFD116E8780}">
      <dgm:prSet phldrT="[텍스트]"/>
      <dgm:spPr/>
      <dgm:t>
        <a:bodyPr/>
        <a:lstStyle/>
        <a:p>
          <a:pPr latinLnBrk="1"/>
          <a:r>
            <a:rPr lang="ko-KR" altLang="en-US" dirty="0"/>
            <a:t>유채꽃 큰 잔치</a:t>
          </a:r>
        </a:p>
      </dgm:t>
    </dgm:pt>
    <dgm:pt modelId="{6C0D09D6-01E7-43EB-9107-16DF7AADD8A7}" type="parTrans" cxnId="{948A8B58-3ABF-4CED-9B2F-DCD079390D57}">
      <dgm:prSet/>
      <dgm:spPr/>
      <dgm:t>
        <a:bodyPr/>
        <a:lstStyle/>
        <a:p>
          <a:pPr latinLnBrk="1"/>
          <a:endParaRPr lang="ko-KR" altLang="en-US"/>
        </a:p>
      </dgm:t>
    </dgm:pt>
    <dgm:pt modelId="{E4F50253-A20B-4383-B7DF-7EC12B8AE7D8}" type="sibTrans" cxnId="{948A8B58-3ABF-4CED-9B2F-DCD079390D57}">
      <dgm:prSet/>
      <dgm:spPr/>
      <dgm:t>
        <a:bodyPr/>
        <a:lstStyle/>
        <a:p>
          <a:pPr latinLnBrk="1"/>
          <a:endParaRPr lang="ko-KR" altLang="en-US"/>
        </a:p>
      </dgm:t>
    </dgm:pt>
    <dgm:pt modelId="{9B786E1B-E810-4D91-8B30-2B0B765F9B40}">
      <dgm:prSet phldrT="[텍스트]"/>
      <dgm:spPr/>
      <dgm:t>
        <a:bodyPr/>
        <a:lstStyle/>
        <a:p>
          <a:pPr latinLnBrk="1"/>
          <a:r>
            <a:rPr lang="ko-KR" altLang="en-US" dirty="0"/>
            <a:t>딸기 축제</a:t>
          </a:r>
        </a:p>
      </dgm:t>
    </dgm:pt>
    <dgm:pt modelId="{C6152CE0-B30E-418C-9355-19BBDC314E1D}" type="parTrans" cxnId="{1F420AD7-9A0A-40C3-9204-59BDFC8614FA}">
      <dgm:prSet/>
      <dgm:spPr/>
      <dgm:t>
        <a:bodyPr/>
        <a:lstStyle/>
        <a:p>
          <a:pPr latinLnBrk="1"/>
          <a:endParaRPr lang="ko-KR" altLang="en-US"/>
        </a:p>
      </dgm:t>
    </dgm:pt>
    <dgm:pt modelId="{55A57C1A-02A6-4641-ABAC-76A715E75212}" type="sibTrans" cxnId="{1F420AD7-9A0A-40C3-9204-59BDFC8614FA}">
      <dgm:prSet/>
      <dgm:spPr/>
      <dgm:t>
        <a:bodyPr/>
        <a:lstStyle/>
        <a:p>
          <a:pPr latinLnBrk="1"/>
          <a:endParaRPr lang="ko-KR" altLang="en-US"/>
        </a:p>
      </dgm:t>
    </dgm:pt>
    <dgm:pt modelId="{99BD1271-CF45-4B87-8CB2-FFC426005ECF}">
      <dgm:prSet phldrT="[텍스트]"/>
      <dgm:spPr/>
      <dgm:t>
        <a:bodyPr/>
        <a:lstStyle/>
        <a:p>
          <a:pPr latinLnBrk="1"/>
          <a:r>
            <a:rPr lang="ko-KR" altLang="en-US" dirty="0"/>
            <a:t>대게 축제</a:t>
          </a:r>
        </a:p>
      </dgm:t>
    </dgm:pt>
    <dgm:pt modelId="{9C1D5B15-27CB-4536-9D7E-CCDE61173448}" type="parTrans" cxnId="{2E661021-4F18-4F36-994E-16BE2B422012}">
      <dgm:prSet/>
      <dgm:spPr/>
      <dgm:t>
        <a:bodyPr/>
        <a:lstStyle/>
        <a:p>
          <a:pPr latinLnBrk="1"/>
          <a:endParaRPr lang="ko-KR" altLang="en-US"/>
        </a:p>
      </dgm:t>
    </dgm:pt>
    <dgm:pt modelId="{10FD6AEF-E1A4-4BDA-9158-DE81FACD1AAA}" type="sibTrans" cxnId="{2E661021-4F18-4F36-994E-16BE2B422012}">
      <dgm:prSet/>
      <dgm:spPr/>
      <dgm:t>
        <a:bodyPr/>
        <a:lstStyle/>
        <a:p>
          <a:pPr latinLnBrk="1"/>
          <a:endParaRPr lang="ko-KR" altLang="en-US"/>
        </a:p>
      </dgm:t>
    </dgm:pt>
    <dgm:pt modelId="{4F0B98BE-C438-411D-86E6-BD4576F66262}">
      <dgm:prSet phldrT="[텍스트]"/>
      <dgm:spPr/>
      <dgm:t>
        <a:bodyPr/>
        <a:lstStyle/>
        <a:p>
          <a:pPr latinLnBrk="1"/>
          <a:r>
            <a:rPr lang="ko-KR" altLang="en-US" dirty="0"/>
            <a:t>산수유축제</a:t>
          </a:r>
        </a:p>
      </dgm:t>
    </dgm:pt>
    <dgm:pt modelId="{7CE8E5B0-D6AD-4795-9092-03CAE889FD2D}" type="parTrans" cxnId="{460D6E54-B811-4FB3-A81E-8E2AD8E99DE0}">
      <dgm:prSet/>
      <dgm:spPr/>
      <dgm:t>
        <a:bodyPr/>
        <a:lstStyle/>
        <a:p>
          <a:pPr latinLnBrk="1"/>
          <a:endParaRPr lang="ko-KR" altLang="en-US"/>
        </a:p>
      </dgm:t>
    </dgm:pt>
    <dgm:pt modelId="{31572F93-2BA5-45F8-9F4C-E93FA504475E}" type="sibTrans" cxnId="{460D6E54-B811-4FB3-A81E-8E2AD8E99DE0}">
      <dgm:prSet/>
      <dgm:spPr/>
      <dgm:t>
        <a:bodyPr/>
        <a:lstStyle/>
        <a:p>
          <a:pPr latinLnBrk="1"/>
          <a:endParaRPr lang="ko-KR" altLang="en-US"/>
        </a:p>
      </dgm:t>
    </dgm:pt>
    <dgm:pt modelId="{301CDB72-EA8B-4419-8655-BCD3CF09CA91}" type="pres">
      <dgm:prSet presAssocID="{C3DD7C93-EA35-4F91-856D-18BD11A8FE80}" presName="Name0" presStyleCnt="0">
        <dgm:presLayoutVars>
          <dgm:dir/>
          <dgm:resizeHandles val="exact"/>
        </dgm:presLayoutVars>
      </dgm:prSet>
      <dgm:spPr/>
    </dgm:pt>
    <dgm:pt modelId="{53315173-3C1D-44AB-BBE3-C529566D2DDF}" type="pres">
      <dgm:prSet presAssocID="{4B86FB22-DFDC-4906-93D4-7AFD116E8780}" presName="composite" presStyleCnt="0"/>
      <dgm:spPr/>
    </dgm:pt>
    <dgm:pt modelId="{67667981-4939-4213-82A5-D64C0D782A02}" type="pres">
      <dgm:prSet presAssocID="{4B86FB22-DFDC-4906-93D4-7AFD116E8780}" presName="rect1" presStyleLbl="b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3000" r="-13000"/>
          </a:stretch>
        </a:blipFill>
      </dgm:spPr>
    </dgm:pt>
    <dgm:pt modelId="{462AE801-16D0-4899-BDF9-B223F5C7096D}" type="pres">
      <dgm:prSet presAssocID="{4B86FB22-DFDC-4906-93D4-7AFD116E8780}" presName="wedgeRectCallout1" presStyleLbl="node1" presStyleIdx="0" presStyleCnt="4">
        <dgm:presLayoutVars>
          <dgm:bulletEnabled val="1"/>
        </dgm:presLayoutVars>
      </dgm:prSet>
      <dgm:spPr/>
    </dgm:pt>
    <dgm:pt modelId="{1B701FFD-65C1-45C2-89DD-6A68281C2CEB}" type="pres">
      <dgm:prSet presAssocID="{E4F50253-A20B-4383-B7DF-7EC12B8AE7D8}" presName="sibTrans" presStyleCnt="0"/>
      <dgm:spPr/>
    </dgm:pt>
    <dgm:pt modelId="{1EFA60C6-6DFC-4FBD-8C0A-10F3B48775B1}" type="pres">
      <dgm:prSet presAssocID="{9B786E1B-E810-4D91-8B30-2B0B765F9B40}" presName="composite" presStyleCnt="0"/>
      <dgm:spPr/>
    </dgm:pt>
    <dgm:pt modelId="{C2804CFE-7CF3-4386-9CB8-E1052BDBD56C}" type="pres">
      <dgm:prSet presAssocID="{9B786E1B-E810-4D91-8B30-2B0B765F9B40}" presName="rect1" presStyleLbl="bgImgPlac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3000" r="-13000"/>
          </a:stretch>
        </a:blipFill>
      </dgm:spPr>
    </dgm:pt>
    <dgm:pt modelId="{E71A1185-6F8A-4221-815E-BBE0C1D91901}" type="pres">
      <dgm:prSet presAssocID="{9B786E1B-E810-4D91-8B30-2B0B765F9B40}" presName="wedgeRectCallout1" presStyleLbl="node1" presStyleIdx="1" presStyleCnt="4">
        <dgm:presLayoutVars>
          <dgm:bulletEnabled val="1"/>
        </dgm:presLayoutVars>
      </dgm:prSet>
      <dgm:spPr/>
    </dgm:pt>
    <dgm:pt modelId="{C25CE29B-3A9C-4F45-BDF6-5C7AE030D2BC}" type="pres">
      <dgm:prSet presAssocID="{55A57C1A-02A6-4641-ABAC-76A715E75212}" presName="sibTrans" presStyleCnt="0"/>
      <dgm:spPr/>
    </dgm:pt>
    <dgm:pt modelId="{D19986ED-4AE2-45DA-A67E-19363DE0C802}" type="pres">
      <dgm:prSet presAssocID="{99BD1271-CF45-4B87-8CB2-FFC426005ECF}" presName="composite" presStyleCnt="0"/>
      <dgm:spPr/>
    </dgm:pt>
    <dgm:pt modelId="{9577BFA5-07A3-4B2C-9184-13157015096A}" type="pres">
      <dgm:prSet presAssocID="{99BD1271-CF45-4B87-8CB2-FFC426005ECF}" presName="rect1" presStyleLbl="bgImgPlac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14000" r="-14000"/>
          </a:stretch>
        </a:blipFill>
      </dgm:spPr>
    </dgm:pt>
    <dgm:pt modelId="{7BBBAAC9-9662-4EEC-97CB-240A646C9A3A}" type="pres">
      <dgm:prSet presAssocID="{99BD1271-CF45-4B87-8CB2-FFC426005ECF}" presName="wedgeRectCallout1" presStyleLbl="node1" presStyleIdx="2" presStyleCnt="4">
        <dgm:presLayoutVars>
          <dgm:bulletEnabled val="1"/>
        </dgm:presLayoutVars>
      </dgm:prSet>
      <dgm:spPr/>
    </dgm:pt>
    <dgm:pt modelId="{1BC77A45-F636-44C1-82E3-494669BEDF03}" type="pres">
      <dgm:prSet presAssocID="{10FD6AEF-E1A4-4BDA-9158-DE81FACD1AAA}" presName="sibTrans" presStyleCnt="0"/>
      <dgm:spPr/>
    </dgm:pt>
    <dgm:pt modelId="{0917DFF4-0E47-4F48-A285-EAC2DD67FC7E}" type="pres">
      <dgm:prSet presAssocID="{4F0B98BE-C438-411D-86E6-BD4576F66262}" presName="composite" presStyleCnt="0"/>
      <dgm:spPr/>
    </dgm:pt>
    <dgm:pt modelId="{9C225D73-3212-4F89-8938-BBEBEBB8BDCC}" type="pres">
      <dgm:prSet presAssocID="{4F0B98BE-C438-411D-86E6-BD4576F66262}" presName="rect1" presStyleLbl="bgImgPlac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25000" r="-25000"/>
          </a:stretch>
        </a:blipFill>
      </dgm:spPr>
    </dgm:pt>
    <dgm:pt modelId="{AB6C3744-BB38-49C7-B481-02E43F3BFE35}" type="pres">
      <dgm:prSet presAssocID="{4F0B98BE-C438-411D-86E6-BD4576F66262}" presName="wedgeRectCallout1" presStyleLbl="node1" presStyleIdx="3" presStyleCnt="4">
        <dgm:presLayoutVars>
          <dgm:bulletEnabled val="1"/>
        </dgm:presLayoutVars>
      </dgm:prSet>
      <dgm:spPr/>
    </dgm:pt>
  </dgm:ptLst>
  <dgm:cxnLst>
    <dgm:cxn modelId="{AE839912-F28F-4A67-A873-E3D9AF59D017}" type="presOf" srcId="{9B786E1B-E810-4D91-8B30-2B0B765F9B40}" destId="{E71A1185-6F8A-4221-815E-BBE0C1D91901}" srcOrd="0" destOrd="0" presId="urn:microsoft.com/office/officeart/2008/layout/BendingPictureCaptionList"/>
    <dgm:cxn modelId="{6E1CAC19-0117-49DE-A4C5-82DB2A33C672}" type="presOf" srcId="{4B86FB22-DFDC-4906-93D4-7AFD116E8780}" destId="{462AE801-16D0-4899-BDF9-B223F5C7096D}" srcOrd="0" destOrd="0" presId="urn:microsoft.com/office/officeart/2008/layout/BendingPictureCaptionList"/>
    <dgm:cxn modelId="{2E661021-4F18-4F36-994E-16BE2B422012}" srcId="{C3DD7C93-EA35-4F91-856D-18BD11A8FE80}" destId="{99BD1271-CF45-4B87-8CB2-FFC426005ECF}" srcOrd="2" destOrd="0" parTransId="{9C1D5B15-27CB-4536-9D7E-CCDE61173448}" sibTransId="{10FD6AEF-E1A4-4BDA-9158-DE81FACD1AAA}"/>
    <dgm:cxn modelId="{F0729E28-C734-4754-8799-098D8F522E07}" type="presOf" srcId="{C3DD7C93-EA35-4F91-856D-18BD11A8FE80}" destId="{301CDB72-EA8B-4419-8655-BCD3CF09CA91}" srcOrd="0" destOrd="0" presId="urn:microsoft.com/office/officeart/2008/layout/BendingPictureCaptionList"/>
    <dgm:cxn modelId="{460D6E54-B811-4FB3-A81E-8E2AD8E99DE0}" srcId="{C3DD7C93-EA35-4F91-856D-18BD11A8FE80}" destId="{4F0B98BE-C438-411D-86E6-BD4576F66262}" srcOrd="3" destOrd="0" parTransId="{7CE8E5B0-D6AD-4795-9092-03CAE889FD2D}" sibTransId="{31572F93-2BA5-45F8-9F4C-E93FA504475E}"/>
    <dgm:cxn modelId="{948A8B58-3ABF-4CED-9B2F-DCD079390D57}" srcId="{C3DD7C93-EA35-4F91-856D-18BD11A8FE80}" destId="{4B86FB22-DFDC-4906-93D4-7AFD116E8780}" srcOrd="0" destOrd="0" parTransId="{6C0D09D6-01E7-43EB-9107-16DF7AADD8A7}" sibTransId="{E4F50253-A20B-4383-B7DF-7EC12B8AE7D8}"/>
    <dgm:cxn modelId="{1F420AD7-9A0A-40C3-9204-59BDFC8614FA}" srcId="{C3DD7C93-EA35-4F91-856D-18BD11A8FE80}" destId="{9B786E1B-E810-4D91-8B30-2B0B765F9B40}" srcOrd="1" destOrd="0" parTransId="{C6152CE0-B30E-418C-9355-19BBDC314E1D}" sibTransId="{55A57C1A-02A6-4641-ABAC-76A715E75212}"/>
    <dgm:cxn modelId="{A1FB83DD-3EB5-459C-80DE-C10B1A618F1C}" type="presOf" srcId="{4F0B98BE-C438-411D-86E6-BD4576F66262}" destId="{AB6C3744-BB38-49C7-B481-02E43F3BFE35}" srcOrd="0" destOrd="0" presId="urn:microsoft.com/office/officeart/2008/layout/BendingPictureCaptionList"/>
    <dgm:cxn modelId="{976867FA-F02A-4387-BFFB-BD87E5594F76}" type="presOf" srcId="{99BD1271-CF45-4B87-8CB2-FFC426005ECF}" destId="{7BBBAAC9-9662-4EEC-97CB-240A646C9A3A}" srcOrd="0" destOrd="0" presId="urn:microsoft.com/office/officeart/2008/layout/BendingPictureCaptionList"/>
    <dgm:cxn modelId="{372E1076-C79A-40FC-9C47-0406F6872D16}" type="presParOf" srcId="{301CDB72-EA8B-4419-8655-BCD3CF09CA91}" destId="{53315173-3C1D-44AB-BBE3-C529566D2DDF}" srcOrd="0" destOrd="0" presId="urn:microsoft.com/office/officeart/2008/layout/BendingPictureCaptionList"/>
    <dgm:cxn modelId="{E61E47BA-3F9C-4345-BFB3-E58B2DA23A89}" type="presParOf" srcId="{53315173-3C1D-44AB-BBE3-C529566D2DDF}" destId="{67667981-4939-4213-82A5-D64C0D782A02}" srcOrd="0" destOrd="0" presId="urn:microsoft.com/office/officeart/2008/layout/BendingPictureCaptionList"/>
    <dgm:cxn modelId="{D4D529C7-1525-4C7B-B614-00E8ADE22936}" type="presParOf" srcId="{53315173-3C1D-44AB-BBE3-C529566D2DDF}" destId="{462AE801-16D0-4899-BDF9-B223F5C7096D}" srcOrd="1" destOrd="0" presId="urn:microsoft.com/office/officeart/2008/layout/BendingPictureCaptionList"/>
    <dgm:cxn modelId="{0BFFBE11-512C-4BEE-A6FA-932B1EE553DC}" type="presParOf" srcId="{301CDB72-EA8B-4419-8655-BCD3CF09CA91}" destId="{1B701FFD-65C1-45C2-89DD-6A68281C2CEB}" srcOrd="1" destOrd="0" presId="urn:microsoft.com/office/officeart/2008/layout/BendingPictureCaptionList"/>
    <dgm:cxn modelId="{50BF035B-0B13-47E8-8253-6B765C0BC42F}" type="presParOf" srcId="{301CDB72-EA8B-4419-8655-BCD3CF09CA91}" destId="{1EFA60C6-6DFC-4FBD-8C0A-10F3B48775B1}" srcOrd="2" destOrd="0" presId="urn:microsoft.com/office/officeart/2008/layout/BendingPictureCaptionList"/>
    <dgm:cxn modelId="{D8730723-21B7-47D6-A13C-95F7C7F75256}" type="presParOf" srcId="{1EFA60C6-6DFC-4FBD-8C0A-10F3B48775B1}" destId="{C2804CFE-7CF3-4386-9CB8-E1052BDBD56C}" srcOrd="0" destOrd="0" presId="urn:microsoft.com/office/officeart/2008/layout/BendingPictureCaptionList"/>
    <dgm:cxn modelId="{981BBC8B-54DC-4955-B9A1-A4FC0EDFFA2B}" type="presParOf" srcId="{1EFA60C6-6DFC-4FBD-8C0A-10F3B48775B1}" destId="{E71A1185-6F8A-4221-815E-BBE0C1D91901}" srcOrd="1" destOrd="0" presId="urn:microsoft.com/office/officeart/2008/layout/BendingPictureCaptionList"/>
    <dgm:cxn modelId="{EA3B9589-0ACE-4A11-9219-13BB0F6C3467}" type="presParOf" srcId="{301CDB72-EA8B-4419-8655-BCD3CF09CA91}" destId="{C25CE29B-3A9C-4F45-BDF6-5C7AE030D2BC}" srcOrd="3" destOrd="0" presId="urn:microsoft.com/office/officeart/2008/layout/BendingPictureCaptionList"/>
    <dgm:cxn modelId="{621984B5-DD49-4C61-94AF-CB48CD9063BA}" type="presParOf" srcId="{301CDB72-EA8B-4419-8655-BCD3CF09CA91}" destId="{D19986ED-4AE2-45DA-A67E-19363DE0C802}" srcOrd="4" destOrd="0" presId="urn:microsoft.com/office/officeart/2008/layout/BendingPictureCaptionList"/>
    <dgm:cxn modelId="{7C1CF4AD-F96A-4C03-A6FB-838ACBDC76EB}" type="presParOf" srcId="{D19986ED-4AE2-45DA-A67E-19363DE0C802}" destId="{9577BFA5-07A3-4B2C-9184-13157015096A}" srcOrd="0" destOrd="0" presId="urn:microsoft.com/office/officeart/2008/layout/BendingPictureCaptionList"/>
    <dgm:cxn modelId="{7E9D09CA-0478-4759-83F2-7C03D03FE8CD}" type="presParOf" srcId="{D19986ED-4AE2-45DA-A67E-19363DE0C802}" destId="{7BBBAAC9-9662-4EEC-97CB-240A646C9A3A}" srcOrd="1" destOrd="0" presId="urn:microsoft.com/office/officeart/2008/layout/BendingPictureCaptionList"/>
    <dgm:cxn modelId="{5FB25498-4192-4FD2-9761-CBD46C77DB22}" type="presParOf" srcId="{301CDB72-EA8B-4419-8655-BCD3CF09CA91}" destId="{1BC77A45-F636-44C1-82E3-494669BEDF03}" srcOrd="5" destOrd="0" presId="urn:microsoft.com/office/officeart/2008/layout/BendingPictureCaptionList"/>
    <dgm:cxn modelId="{B88B0437-81A4-4139-A6A5-1C0889DDD9DA}" type="presParOf" srcId="{301CDB72-EA8B-4419-8655-BCD3CF09CA91}" destId="{0917DFF4-0E47-4F48-A285-EAC2DD67FC7E}" srcOrd="6" destOrd="0" presId="urn:microsoft.com/office/officeart/2008/layout/BendingPictureCaptionList"/>
    <dgm:cxn modelId="{C8E2FE36-B4AF-4064-B1D7-0642BBB7F426}" type="presParOf" srcId="{0917DFF4-0E47-4F48-A285-EAC2DD67FC7E}" destId="{9C225D73-3212-4F89-8938-BBEBEBB8BDCC}" srcOrd="0" destOrd="0" presId="urn:microsoft.com/office/officeart/2008/layout/BendingPictureCaptionList"/>
    <dgm:cxn modelId="{51B0B9AC-28B1-4637-B997-F17F8D274F28}" type="presParOf" srcId="{0917DFF4-0E47-4F48-A285-EAC2DD67FC7E}" destId="{AB6C3744-BB38-49C7-B481-02E43F3BFE35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67981-4939-4213-82A5-D64C0D782A02}">
      <dsp:nvSpPr>
        <dsp:cNvPr id="0" name=""/>
        <dsp:cNvSpPr/>
      </dsp:nvSpPr>
      <dsp:spPr>
        <a:xfrm>
          <a:off x="3080" y="953641"/>
          <a:ext cx="2444055" cy="19552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62AE801-16D0-4899-BDF9-B223F5C7096D}">
      <dsp:nvSpPr>
        <dsp:cNvPr id="0" name=""/>
        <dsp:cNvSpPr/>
      </dsp:nvSpPr>
      <dsp:spPr>
        <a:xfrm>
          <a:off x="223045" y="2713361"/>
          <a:ext cx="2175209" cy="68433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dirty="0"/>
            <a:t>유채꽃 큰 잔치</a:t>
          </a:r>
        </a:p>
      </dsp:txBody>
      <dsp:txXfrm>
        <a:off x="223045" y="2713361"/>
        <a:ext cx="2175209" cy="684335"/>
      </dsp:txXfrm>
    </dsp:sp>
    <dsp:sp modelId="{C2804CFE-7CF3-4386-9CB8-E1052BDBD56C}">
      <dsp:nvSpPr>
        <dsp:cNvPr id="0" name=""/>
        <dsp:cNvSpPr/>
      </dsp:nvSpPr>
      <dsp:spPr>
        <a:xfrm>
          <a:off x="2691541" y="953641"/>
          <a:ext cx="2444055" cy="19552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13000" r="-1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71A1185-6F8A-4221-815E-BBE0C1D91901}">
      <dsp:nvSpPr>
        <dsp:cNvPr id="0" name=""/>
        <dsp:cNvSpPr/>
      </dsp:nvSpPr>
      <dsp:spPr>
        <a:xfrm>
          <a:off x="2911506" y="2713361"/>
          <a:ext cx="2175209" cy="68433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dirty="0"/>
            <a:t>딸기 축제</a:t>
          </a:r>
        </a:p>
      </dsp:txBody>
      <dsp:txXfrm>
        <a:off x="2911506" y="2713361"/>
        <a:ext cx="2175209" cy="684335"/>
      </dsp:txXfrm>
    </dsp:sp>
    <dsp:sp modelId="{9577BFA5-07A3-4B2C-9184-13157015096A}">
      <dsp:nvSpPr>
        <dsp:cNvPr id="0" name=""/>
        <dsp:cNvSpPr/>
      </dsp:nvSpPr>
      <dsp:spPr>
        <a:xfrm>
          <a:off x="5380002" y="953641"/>
          <a:ext cx="2444055" cy="19552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14000" r="-14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BBBAAC9-9662-4EEC-97CB-240A646C9A3A}">
      <dsp:nvSpPr>
        <dsp:cNvPr id="0" name=""/>
        <dsp:cNvSpPr/>
      </dsp:nvSpPr>
      <dsp:spPr>
        <a:xfrm>
          <a:off x="5599967" y="2713361"/>
          <a:ext cx="2175209" cy="68433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dirty="0"/>
            <a:t>대게 축제</a:t>
          </a:r>
        </a:p>
      </dsp:txBody>
      <dsp:txXfrm>
        <a:off x="5599967" y="2713361"/>
        <a:ext cx="2175209" cy="684335"/>
      </dsp:txXfrm>
    </dsp:sp>
    <dsp:sp modelId="{9C225D73-3212-4F89-8938-BBEBEBB8BDCC}">
      <dsp:nvSpPr>
        <dsp:cNvPr id="0" name=""/>
        <dsp:cNvSpPr/>
      </dsp:nvSpPr>
      <dsp:spPr>
        <a:xfrm>
          <a:off x="8068463" y="953641"/>
          <a:ext cx="2444055" cy="19552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B6C3744-BB38-49C7-B481-02E43F3BFE35}">
      <dsp:nvSpPr>
        <dsp:cNvPr id="0" name=""/>
        <dsp:cNvSpPr/>
      </dsp:nvSpPr>
      <dsp:spPr>
        <a:xfrm>
          <a:off x="8288428" y="2713361"/>
          <a:ext cx="2175209" cy="68433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300" kern="1200" dirty="0"/>
            <a:t>산수유축제</a:t>
          </a:r>
        </a:p>
      </dsp:txBody>
      <dsp:txXfrm>
        <a:off x="8288428" y="2713361"/>
        <a:ext cx="2175209" cy="684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EE6615-18BD-4115-905F-AFDBE216A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C46D106-B6A8-4D0A-892E-474905E94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E3469-FB9F-4293-BE91-07997FBF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040E3A-6469-4058-9B84-BD743A7C7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145E0B-1981-43BA-8C20-9C4C0667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8415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924F31-2153-4974-906B-9057C9C1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AC4DDCA-4F4D-401D-A84E-167E5EF35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28CEC4E-4EBD-4D20-B662-9C726E482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C444A6-2D3C-4989-988D-F3EBF30CD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9DC12E-B6C8-4510-B27F-7F926770D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497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930EAC6-B0EE-400F-8292-3D69BFFA90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AB0EC00-C0F0-4390-9EE3-5B75CF4E34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274B0C-D367-4241-85EE-7DF399811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6D75713-2ABB-4805-A7FB-2BAEC5FAD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98AE9E9-854C-476E-B88D-EFC86BD2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52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DFE6A-5BB8-4E9D-A898-ADB419C2B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11CA7C-9E2E-4500-A116-D2A8C71C7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5016C55-73EA-4054-966D-D591B1A1C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E84D8D1-DF7B-46F0-BAD9-D477DEE15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01E48B-017D-46B4-869E-57AC5B4A4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50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6CB6F3-2AE6-4FD8-8DDC-EDF9A1616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29B84C-025F-42AC-A138-47E64E489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9E5F8E-78DD-4B73-90E9-2956569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147120-9F5D-4811-8800-462DDF89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FF37DD7-4646-4BB5-AEA0-08844AD87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43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E9E57E-4379-4C19-BF76-63E678D8F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714E9E-2080-4E7A-B0CD-16624F89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4D79EE-0437-4A16-A776-9353C5657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A49B4EB-C784-4FF7-A41E-FA5E8CFEB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AC784FF-2813-4655-8016-A7F8A249F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1F6350-76C1-42F9-AA0E-7A4D11B9D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97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DF1F1B-2E82-43BF-92BF-4673B9414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EB06F2-554E-47A6-8B4F-82D235D06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4824E2-26CB-49C0-862E-9BD38E1B9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A36940E-79E8-4FC3-B4BB-61FD4A8E1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BE85427-8CBA-46A6-AA70-31AC85DD7D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84EFD49-6B2A-4EDF-B680-47092128E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5EF27FA-D4B9-4CDE-93FB-3D701496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9D35B65-6D7F-4D41-A2DD-DF00359A3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259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B613DB-3E5C-4D3F-9AF8-0C0A997F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9029A4F-8731-48F1-9F25-ABEA2FFAE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CE50C50-3D34-4F2E-AFF8-06DD84A1C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A80A22-CCA1-4129-BD2D-7629F03A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477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46D33FF-09D2-4AF0-A966-A0CD4C79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D4BFC19-84C6-4DF8-9461-18AFA1416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F597EB0-8451-4E52-A2E0-0EFB213F9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815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2E5C25-24AB-475B-9D36-1734182D7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E9344D9-0590-4982-8A2F-75C83F58C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94D4E57-BA5D-4B43-90D5-ED3EEF8DB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333777-5624-4A84-A60E-FF483DCCD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0945D17-0F12-49C6-B623-66176C729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CEF4E1-3F75-46E5-8AD7-BB234425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0297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B1DEAB-CC17-4997-8CD9-30785A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0CFF7EA-BD49-4D45-B159-DC332F803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DF7F9FF-8300-49F8-82C4-30F5241DC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C3E7F03-6E99-47CC-A618-29C87F2AC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F138045-DD75-466A-97F6-32BC3E66F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880ED2D-DC1C-423A-9E2B-288B66BFE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130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B79EC68-A7BC-4C17-B1BA-0BF45FBD7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0FB17A-F0B7-4894-B06F-DB20DBBBF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F84298-1827-4AD1-8C72-C759B7D8EC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A51D68-D4EE-4E37-93C6-C28D4FD3C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6ED8BE-1DBF-4416-8C25-FFCF07EBE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5A43B639-BBB4-47C7-8E09-90F729AAE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지역 봄 축제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8C4420FB-8A4D-4953-9CE4-6840104290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9436814"/>
              </p:ext>
            </p:extLst>
          </p:nvPr>
        </p:nvGraphicFramePr>
        <p:xfrm>
          <a:off x="990600" y="1685925"/>
          <a:ext cx="10420352" cy="4545024"/>
        </p:xfrm>
        <a:graphic>
          <a:graphicData uri="http://schemas.openxmlformats.org/drawingml/2006/table">
            <a:tbl>
              <a:tblPr firstRow="1" lastCol="1" bandRow="1">
                <a:tableStyleId>{BDBED569-4797-4DF1-A0F4-6AAB3CD982D8}</a:tableStyleId>
              </a:tblPr>
              <a:tblGrid>
                <a:gridCol w="2605088">
                  <a:extLst>
                    <a:ext uri="{9D8B030D-6E8A-4147-A177-3AD203B41FA5}">
                      <a16:colId xmlns:a16="http://schemas.microsoft.com/office/drawing/2014/main" val="3171742981"/>
                    </a:ext>
                  </a:extLst>
                </a:gridCol>
                <a:gridCol w="2605088">
                  <a:extLst>
                    <a:ext uri="{9D8B030D-6E8A-4147-A177-3AD203B41FA5}">
                      <a16:colId xmlns:a16="http://schemas.microsoft.com/office/drawing/2014/main" val="9972296"/>
                    </a:ext>
                  </a:extLst>
                </a:gridCol>
                <a:gridCol w="2605088">
                  <a:extLst>
                    <a:ext uri="{9D8B030D-6E8A-4147-A177-3AD203B41FA5}">
                      <a16:colId xmlns:a16="http://schemas.microsoft.com/office/drawing/2014/main" val="1560513039"/>
                    </a:ext>
                  </a:extLst>
                </a:gridCol>
                <a:gridCol w="2605088">
                  <a:extLst>
                    <a:ext uri="{9D8B030D-6E8A-4147-A177-3AD203B41FA5}">
                      <a16:colId xmlns:a16="http://schemas.microsoft.com/office/drawing/2014/main" val="1626646953"/>
                    </a:ext>
                  </a:extLst>
                </a:gridCol>
              </a:tblGrid>
              <a:tr h="1129970">
                <a:tc>
                  <a:txBody>
                    <a:bodyPr/>
                    <a:lstStyle/>
                    <a:p>
                      <a:pPr algn="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인원</a:t>
                      </a:r>
                      <a:endParaRPr lang="en-US" altLang="ko-KR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ctr" latinLnBrk="1"/>
                      <a:endParaRPr lang="en-US" altLang="ko-KR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algn="l" latinLnBrk="1"/>
                      <a:r>
                        <a:rPr lang="ko-KR" altLang="en-US" sz="24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축제명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전년도 관람 인원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관람 인원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9972054"/>
                  </a:ext>
                </a:extLst>
              </a:tr>
              <a:tr h="839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유채꽃 큰 잔치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353,210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418,621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증가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79646358"/>
                  </a:ext>
                </a:extLst>
              </a:tr>
              <a:tr h="839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산수유꽃</a:t>
                      </a:r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 축제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674,832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981,775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376195"/>
                  </a:ext>
                </a:extLst>
              </a:tr>
              <a:tr h="839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딸기 축제</a:t>
                      </a:r>
                      <a:endParaRPr lang="en-US" altLang="ko-KR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901,454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698,010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감소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8384935"/>
                  </a:ext>
                </a:extLst>
              </a:tr>
              <a:tr h="8390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영덕 대게 축제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814,529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400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718,746</a:t>
                      </a:r>
                      <a:endParaRPr lang="ko-KR" altLang="en-US" sz="2400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4885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983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83BA6A-7A2C-47BD-8D04-642DB09E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0"/>
            <a:ext cx="10515600" cy="132556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지역 봄 축제 현황</a:t>
            </a:r>
          </a:p>
        </p:txBody>
      </p:sp>
      <p:graphicFrame>
        <p:nvGraphicFramePr>
          <p:cNvPr id="12" name="내용 개체 틀 11">
            <a:extLst>
              <a:ext uri="{FF2B5EF4-FFF2-40B4-BE49-F238E27FC236}">
                <a16:creationId xmlns:a16="http://schemas.microsoft.com/office/drawing/2014/main" id="{D2DEE8F4-064C-428F-8604-5053B654033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8391678"/>
              </p:ext>
            </p:extLst>
          </p:nvPr>
        </p:nvGraphicFramePr>
        <p:xfrm>
          <a:off x="676275" y="1730375"/>
          <a:ext cx="10515600" cy="4603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8364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16C4AE-FC12-4BD5-8A06-F753C2970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1276" y="536576"/>
            <a:ext cx="5829300" cy="1073149"/>
          </a:xfrm>
        </p:spPr>
        <p:txBody>
          <a:bodyPr>
            <a:prstTxWarp prst="textInflateTop">
              <a:avLst/>
            </a:prstTxWarp>
            <a:normAutofit/>
          </a:bodyPr>
          <a:lstStyle/>
          <a:p>
            <a:r>
              <a:rPr lang="en-US" altLang="ko-KR" sz="1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3. </a:t>
            </a:r>
            <a:r>
              <a:rPr lang="ko-KR" altLang="en-US" sz="1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dist="38100" dir="2700000" algn="bl" rotWithShape="0">
                    <a:schemeClr val="accent5"/>
                  </a:outerShdw>
                </a:effectLst>
              </a:rPr>
              <a:t>지역 인기 봄 축제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CAF36DF3-AA03-472A-A09E-59BB3181F2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8138461"/>
              </p:ext>
            </p:extLst>
          </p:nvPr>
        </p:nvGraphicFramePr>
        <p:xfrm>
          <a:off x="762000" y="250666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117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56</Words>
  <Application>Microsoft Office PowerPoint</Application>
  <PresentationFormat>와이드스크린</PresentationFormat>
  <Paragraphs>28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굴림</vt:lpstr>
      <vt:lpstr>맑은 고딕</vt:lpstr>
      <vt:lpstr>Arial</vt:lpstr>
      <vt:lpstr>Office 테마</vt:lpstr>
      <vt:lpstr>1. 지역 봄 축제</vt:lpstr>
      <vt:lpstr>2. 지역 봄 축제 현황</vt:lpstr>
      <vt:lpstr>3. 지역 인기 봄 축제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지역 봄 축제</dc:title>
  <dc:creator>hyeran kim</dc:creator>
  <cp:lastModifiedBy>hyeran kim</cp:lastModifiedBy>
  <cp:revision>11</cp:revision>
  <dcterms:created xsi:type="dcterms:W3CDTF">2021-02-18T13:18:54Z</dcterms:created>
  <dcterms:modified xsi:type="dcterms:W3CDTF">2021-02-18T16:06:57Z</dcterms:modified>
</cp:coreProperties>
</file>