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안내" id="{0F8DB9C7-06BE-43E9-A5EC-D742B932D2E0}">
          <p14:sldIdLst>
            <p14:sldId id="256"/>
            <p14:sldId id="257"/>
            <p14:sldId id="258"/>
            <p14:sldId id="259"/>
            <p14:sldId id="26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보통 스타일 1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40" autoAdjust="0"/>
    <p:restoredTop sz="94660"/>
  </p:normalViewPr>
  <p:slideViewPr>
    <p:cSldViewPr snapToGrid="0">
      <p:cViewPr varScale="1">
        <p:scale>
          <a:sx n="50" d="100"/>
          <a:sy n="50" d="100"/>
        </p:scale>
        <p:origin x="52" y="4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7533" y="0"/>
            <a:ext cx="7934348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8941881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11808" y="3428998"/>
            <a:ext cx="5518066" cy="2268559"/>
          </a:xfrm>
        </p:spPr>
        <p:txBody>
          <a:bodyPr anchor="t">
            <a:normAutofit/>
          </a:bodyPr>
          <a:lstStyle>
            <a:lvl1pPr algn="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72274" y="2268786"/>
            <a:ext cx="5357600" cy="1160213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Ins="45720"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191282" y="3262852"/>
            <a:ext cx="4156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24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950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>
            <a:off x="2194236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4091" cy="107722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395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extBox 8"/>
          <p:cNvSpPr txBox="1"/>
          <p:nvPr/>
        </p:nvSpPr>
        <p:spPr>
          <a:xfrm rot="5400000">
            <a:off x="10337141" y="416061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39380" y="805818"/>
            <a:ext cx="1326519" cy="5244126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08751" y="970410"/>
            <a:ext cx="6466903" cy="5079534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2810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194943" y="641225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875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24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TextBox 10"/>
          <p:cNvSpPr txBox="1"/>
          <p:nvPr/>
        </p:nvSpPr>
        <p:spPr>
          <a:xfrm>
            <a:off x="2191843" y="296258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3147254"/>
            <a:ext cx="7956560" cy="1424746"/>
          </a:xfrm>
        </p:spPr>
        <p:txBody>
          <a:bodyPr anchor="t">
            <a:normAutofit/>
          </a:bodyPr>
          <a:lstStyle>
            <a:lvl1pPr algn="r"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968" y="2268786"/>
            <a:ext cx="7791931" cy="878468"/>
          </a:xfrm>
        </p:spPr>
        <p:txBody>
          <a:bodyPr tIns="0" anchor="b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522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7" name="Rectangle 26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7"/>
            <a:ext cx="7950984" cy="108170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05374" y="2052116"/>
            <a:ext cx="3891960" cy="399782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66636" y="2052114"/>
            <a:ext cx="3894222" cy="3997829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196172" y="641223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046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1" name="Rectangle 20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TextBox 11"/>
          <p:cNvSpPr txBox="1"/>
          <p:nvPr/>
        </p:nvSpPr>
        <p:spPr>
          <a:xfrm>
            <a:off x="2193650" y="636424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9873" y="805818"/>
            <a:ext cx="7956560" cy="1078348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9285" y="2052115"/>
            <a:ext cx="3896467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9285" y="2851331"/>
            <a:ext cx="3893623" cy="307143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66634" y="2052115"/>
            <a:ext cx="3899798" cy="713818"/>
          </a:xfrm>
        </p:spPr>
        <p:txBody>
          <a:bodyPr anchor="b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none" baseline="0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66635" y="2851331"/>
            <a:ext cx="3899798" cy="307143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569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196172" y="641226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357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946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6" name="Rectangle 25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TextBox 9"/>
          <p:cNvSpPr txBox="1"/>
          <p:nvPr/>
        </p:nvSpPr>
        <p:spPr>
          <a:xfrm>
            <a:off x="1554154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0323" y="1282451"/>
            <a:ext cx="2664361" cy="1903241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20154" y="805818"/>
            <a:ext cx="5446278" cy="5244126"/>
          </a:xfrm>
        </p:spPr>
        <p:txBody>
          <a:bodyPr anchor="ctr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6154"/>
            <a:ext cx="2664361" cy="2386397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863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1004479" y="0"/>
            <a:ext cx="10372316" cy="6858000"/>
          </a:xfrm>
          <a:prstGeom prst="rect">
            <a:avLst/>
          </a:prstGeom>
          <a:solidFill>
            <a:schemeClr val="bg2">
              <a:alpha val="9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" name="Rectangle 19"/>
          <p:cNvSpPr/>
          <p:nvPr/>
        </p:nvSpPr>
        <p:spPr>
          <a:xfrm>
            <a:off x="11377328" y="0"/>
            <a:ext cx="27432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47062" y="3229"/>
            <a:ext cx="4629734" cy="6858000"/>
          </a:xfrm>
          <a:solidFill>
            <a:schemeClr val="tx1">
              <a:alpha val="10000"/>
            </a:schemeClr>
          </a:solidFill>
          <a:ln w="9525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554686" y="1127550"/>
            <a:ext cx="415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800" dirty="0">
                <a:solidFill>
                  <a:schemeClr val="accent6"/>
                </a:solidFill>
                <a:latin typeface="Wingdings 3" panose="05040102010807070707" pitchFamily="18" charset="2"/>
              </a:rPr>
              <a:t>z</a:t>
            </a:r>
            <a:endParaRPr lang="en-US" sz="1000" dirty="0">
              <a:solidFill>
                <a:schemeClr val="accent6"/>
              </a:solidFill>
              <a:latin typeface="MS Shell Dlg 2" panose="020B060403050404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1241" y="1282452"/>
            <a:ext cx="3970986" cy="1900473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70322" y="3182928"/>
            <a:ext cx="3971874" cy="2386394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1225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1794" y="2105202"/>
            <a:ext cx="9360205" cy="475279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9867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0"/>
            <a:ext cx="964174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11808" y="808056"/>
            <a:ext cx="7958331" cy="10772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73599" y="2052116"/>
            <a:ext cx="7796540" cy="39978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-810065" y="5270604"/>
            <a:ext cx="2662729" cy="182880"/>
          </a:xfrm>
          <a:prstGeom prst="rect">
            <a:avLst/>
          </a:prstGeom>
        </p:spPr>
        <p:txBody>
          <a:bodyPr vert="horz" lIns="91440" tIns="18288" rIns="91440" bIns="45720" rtlCol="0" anchor="t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3CBC1C18-307B-4F68-A007-B5B542270E8D}" type="datetimeFigureOut">
              <a:rPr lang="en-US" smtClean="0"/>
              <a:t>5/23/2021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-2237130" y="3661144"/>
            <a:ext cx="5885352" cy="179176"/>
          </a:xfrm>
          <a:prstGeom prst="rect">
            <a:avLst/>
          </a:prstGeom>
        </p:spPr>
        <p:txBody>
          <a:bodyPr vert="horz" lIns="91440" tIns="45720" rIns="91440" bIns="18288" rtlCol="0" anchor="b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
             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8407" y="164592"/>
            <a:ext cx="636727" cy="322851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962042" y="0"/>
            <a:ext cx="45719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097830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ftr="0" dt="0"/>
  <p:txStyles>
    <p:titleStyle>
      <a:lvl1pPr algn="r" defTabSz="914400" rtl="0" eaLnBrk="1" latinLnBrk="1" hangingPunct="1">
        <a:lnSpc>
          <a:spcPct val="90000"/>
        </a:lnSpc>
        <a:spcBef>
          <a:spcPct val="0"/>
        </a:spcBef>
        <a:buNone/>
        <a:defRPr sz="3400" b="0" i="0" kern="1200" cap="none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344488" indent="-344488" algn="l" defTabSz="914400" rtl="0" eaLnBrk="1" latinLnBrk="1" hangingPunct="1">
        <a:lnSpc>
          <a:spcPct val="120000"/>
        </a:lnSpc>
        <a:spcBef>
          <a:spcPts val="10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95338" indent="-338138" algn="l" defTabSz="914400" rtl="0" eaLnBrk="1" latinLnBrk="1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58888" indent="-344488" algn="l" defTabSz="914400" rtl="0" eaLnBrk="1" latinLnBrk="1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709738" indent="-338138" algn="l" defTabSz="914400" rtl="0" eaLnBrk="1" latinLnBrk="1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173288" indent="-344488" algn="l" defTabSz="914400" rtl="0" eaLnBrk="1" latinLnBrk="1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642616" indent="-338328" algn="l" defTabSz="914400" rtl="0" eaLnBrk="1" latinLnBrk="1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3108960" indent="-338328" algn="l" defTabSz="914400" rtl="0" eaLnBrk="1" latinLnBrk="1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575304" indent="-338328" algn="l" defTabSz="914400" rtl="0" eaLnBrk="1" latinLnBrk="1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4041648" indent="-338328" algn="l" defTabSz="914400" rtl="0" eaLnBrk="1" latinLnBrk="1" hangingPunct="1">
        <a:lnSpc>
          <a:spcPct val="120000"/>
        </a:lnSpc>
        <a:spcBef>
          <a:spcPts val="500"/>
        </a:spcBef>
        <a:spcAft>
          <a:spcPts val="600"/>
        </a:spcAft>
        <a:buClr>
          <a:schemeClr val="accent6"/>
        </a:buClr>
        <a:buSzPct val="90000"/>
        <a:buFont typeface="Wingdings" panose="05000000000000000000" pitchFamily="2" charset="2"/>
        <a:buChar char="§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8771466" y="1473200"/>
            <a:ext cx="3515541" cy="2268559"/>
          </a:xfrm>
        </p:spPr>
        <p:txBody>
          <a:bodyPr>
            <a:normAutofit/>
          </a:bodyPr>
          <a:lstStyle/>
          <a:p>
            <a:r>
              <a:rPr lang="en-US" altLang="ko-KR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Freehand591 BT" pitchFamily="2" charset="0"/>
              </a:rPr>
              <a:t>DOUN</a:t>
            </a:r>
            <a:r>
              <a:rPr lang="ko-KR" altLang="en-US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Freehand591 BT" pitchFamily="2" charset="0"/>
              </a:rPr>
              <a:t>밸리</a:t>
            </a:r>
            <a:br>
              <a:rPr lang="en-US" altLang="ko-KR" sz="4000" dirty="0"/>
            </a:br>
            <a:r>
              <a:rPr lang="en-US" altLang="ko-KR" sz="4000" dirty="0"/>
              <a:t>-</a:t>
            </a:r>
            <a:r>
              <a:rPr lang="ko-KR" altLang="en-US" sz="2800" dirty="0" err="1"/>
              <a:t>골프시설</a:t>
            </a:r>
            <a:r>
              <a:rPr lang="ko-KR" altLang="en-US" sz="2800" dirty="0"/>
              <a:t> 이용안내</a:t>
            </a:r>
            <a:endParaRPr lang="ko-KR" altLang="en-US" sz="36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895" y="33612"/>
            <a:ext cx="7715571" cy="514773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69436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도운리조트</a:t>
            </a:r>
            <a:r>
              <a:rPr lang="ko-KR" altLang="en-US" dirty="0"/>
              <a:t> </a:t>
            </a:r>
            <a:r>
              <a:rPr lang="en-US" altLang="ko-KR" dirty="0"/>
              <a:t>C.C.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ko-KR" dirty="0"/>
              <a:t>규모</a:t>
            </a:r>
            <a:r>
              <a:rPr lang="en-US" altLang="ko-KR" dirty="0"/>
              <a:t> : </a:t>
            </a:r>
            <a:r>
              <a:rPr lang="ko-KR" altLang="ko-KR" dirty="0"/>
              <a:t>회원제</a:t>
            </a:r>
            <a:r>
              <a:rPr lang="en-US" altLang="ko-KR" dirty="0"/>
              <a:t> 36</a:t>
            </a:r>
            <a:r>
              <a:rPr lang="ko-KR" altLang="ko-KR" dirty="0"/>
              <a:t>홀</a:t>
            </a:r>
          </a:p>
          <a:p>
            <a:pPr lvl="0"/>
            <a:r>
              <a:rPr lang="ko-KR" altLang="ko-KR" dirty="0"/>
              <a:t>코스 길이 </a:t>
            </a:r>
            <a:r>
              <a:rPr lang="en-US" altLang="ko-KR" dirty="0"/>
              <a:t>: 14,220YDS</a:t>
            </a:r>
            <a:endParaRPr lang="ko-KR" altLang="ko-KR" dirty="0"/>
          </a:p>
          <a:p>
            <a:pPr lvl="0"/>
            <a:r>
              <a:rPr lang="ko-KR" altLang="ko-KR" dirty="0" err="1"/>
              <a:t>회원수</a:t>
            </a:r>
            <a:r>
              <a:rPr lang="en-US" altLang="ko-KR" dirty="0"/>
              <a:t> : </a:t>
            </a:r>
            <a:r>
              <a:rPr lang="ko-KR" altLang="ko-KR" dirty="0"/>
              <a:t>정규</a:t>
            </a:r>
            <a:r>
              <a:rPr lang="en-US" altLang="ko-KR" dirty="0"/>
              <a:t> 990</a:t>
            </a:r>
            <a:r>
              <a:rPr lang="ko-KR" altLang="ko-KR" dirty="0"/>
              <a:t>명</a:t>
            </a:r>
          </a:p>
          <a:p>
            <a:pPr lvl="0"/>
            <a:r>
              <a:rPr lang="ko-KR" altLang="ko-KR" dirty="0"/>
              <a:t>휴장일</a:t>
            </a:r>
            <a:r>
              <a:rPr lang="en-US" altLang="ko-KR" dirty="0"/>
              <a:t> : </a:t>
            </a:r>
            <a:r>
              <a:rPr lang="ko-KR" altLang="ko-KR" dirty="0"/>
              <a:t>연중무휴</a:t>
            </a:r>
          </a:p>
          <a:p>
            <a:pPr lvl="0"/>
            <a:r>
              <a:rPr lang="ko-KR" altLang="ko-KR" dirty="0"/>
              <a:t>카트</a:t>
            </a:r>
            <a:r>
              <a:rPr lang="en-US" altLang="ko-KR" dirty="0"/>
              <a:t>/</a:t>
            </a:r>
            <a:r>
              <a:rPr lang="ko-KR" altLang="ko-KR" dirty="0"/>
              <a:t>캐디</a:t>
            </a:r>
            <a:r>
              <a:rPr lang="en-US" altLang="ko-KR" dirty="0"/>
              <a:t> : 5</a:t>
            </a:r>
            <a:r>
              <a:rPr lang="ko-KR" altLang="ko-KR" dirty="0"/>
              <a:t>인승 전자동유도카트</a:t>
            </a:r>
            <a:r>
              <a:rPr lang="en-US" altLang="ko-KR" dirty="0"/>
              <a:t> / 1</a:t>
            </a:r>
            <a:r>
              <a:rPr lang="ko-KR" altLang="ko-KR" dirty="0"/>
              <a:t>캐디</a:t>
            </a:r>
            <a:r>
              <a:rPr lang="en-US" altLang="ko-KR" dirty="0"/>
              <a:t> 4</a:t>
            </a:r>
            <a:r>
              <a:rPr lang="ko-KR" altLang="ko-KR" dirty="0"/>
              <a:t>백</a:t>
            </a:r>
          </a:p>
          <a:p>
            <a:pPr lvl="0"/>
            <a:r>
              <a:rPr lang="ko-KR" altLang="ko-KR" dirty="0"/>
              <a:t>숙박시설</a:t>
            </a:r>
            <a:r>
              <a:rPr lang="en-US" altLang="ko-KR" dirty="0"/>
              <a:t> : 770</a:t>
            </a:r>
            <a:r>
              <a:rPr lang="ko-KR" altLang="ko-KR" dirty="0"/>
              <a:t>실</a:t>
            </a:r>
          </a:p>
        </p:txBody>
      </p:sp>
    </p:spTree>
    <p:extLst>
      <p:ext uri="{BB962C8B-B14F-4D97-AF65-F5344CB8AC3E}">
        <p14:creationId xmlns:p14="http://schemas.microsoft.com/office/powerpoint/2010/main" val="2863735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요금안내</a:t>
            </a:r>
          </a:p>
        </p:txBody>
      </p:sp>
      <p:graphicFrame>
        <p:nvGraphicFramePr>
          <p:cNvPr id="6" name="내용 개체 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7020740"/>
              </p:ext>
            </p:extLst>
          </p:nvPr>
        </p:nvGraphicFramePr>
        <p:xfrm>
          <a:off x="2206094" y="1885285"/>
          <a:ext cx="8364044" cy="3609582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091011">
                  <a:extLst>
                    <a:ext uri="{9D8B030D-6E8A-4147-A177-3AD203B41FA5}">
                      <a16:colId xmlns:a16="http://schemas.microsoft.com/office/drawing/2014/main" val="1264568826"/>
                    </a:ext>
                  </a:extLst>
                </a:gridCol>
                <a:gridCol w="2091011">
                  <a:extLst>
                    <a:ext uri="{9D8B030D-6E8A-4147-A177-3AD203B41FA5}">
                      <a16:colId xmlns:a16="http://schemas.microsoft.com/office/drawing/2014/main" val="1925486024"/>
                    </a:ext>
                  </a:extLst>
                </a:gridCol>
                <a:gridCol w="2091011">
                  <a:extLst>
                    <a:ext uri="{9D8B030D-6E8A-4147-A177-3AD203B41FA5}">
                      <a16:colId xmlns:a16="http://schemas.microsoft.com/office/drawing/2014/main" val="2299509204"/>
                    </a:ext>
                  </a:extLst>
                </a:gridCol>
                <a:gridCol w="2091011">
                  <a:extLst>
                    <a:ext uri="{9D8B030D-6E8A-4147-A177-3AD203B41FA5}">
                      <a16:colId xmlns:a16="http://schemas.microsoft.com/office/drawing/2014/main" val="2905075220"/>
                    </a:ext>
                  </a:extLst>
                </a:gridCol>
              </a:tblGrid>
              <a:tr h="120319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>
                          <a:effectLst/>
                        </a:rPr>
                        <a:t>구분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>
                          <a:effectLst/>
                        </a:rPr>
                        <a:t>정회원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 dirty="0" err="1">
                          <a:effectLst/>
                        </a:rPr>
                        <a:t>주중회원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>
                          <a:effectLst/>
                        </a:rPr>
                        <a:t>비회원</a:t>
                      </a:r>
                      <a:endParaRPr lang="ko-KR" sz="2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73666382"/>
                  </a:ext>
                </a:extLst>
              </a:tr>
              <a:tr h="120319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>
                          <a:effectLst/>
                        </a:rPr>
                        <a:t>주중</a:t>
                      </a:r>
                      <a:endParaRPr lang="ko-KR" sz="2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23,000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77,000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195,000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9292110"/>
                  </a:ext>
                </a:extLst>
              </a:tr>
              <a:tr h="120319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>
                          <a:effectLst/>
                        </a:rPr>
                        <a:t>주말</a:t>
                      </a:r>
                      <a:endParaRPr lang="ko-KR" sz="2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88,000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</a:rPr>
                        <a:t>255,000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583742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5359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Caddie Fee</a:t>
            </a:r>
            <a:endParaRPr lang="ko-KR" altLang="en-US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3989122"/>
              </p:ext>
            </p:extLst>
          </p:nvPr>
        </p:nvGraphicFramePr>
        <p:xfrm>
          <a:off x="2096030" y="1947333"/>
          <a:ext cx="8474108" cy="3471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8527">
                  <a:extLst>
                    <a:ext uri="{9D8B030D-6E8A-4147-A177-3AD203B41FA5}">
                      <a16:colId xmlns:a16="http://schemas.microsoft.com/office/drawing/2014/main" val="3819114923"/>
                    </a:ext>
                  </a:extLst>
                </a:gridCol>
                <a:gridCol w="2118527">
                  <a:extLst>
                    <a:ext uri="{9D8B030D-6E8A-4147-A177-3AD203B41FA5}">
                      <a16:colId xmlns:a16="http://schemas.microsoft.com/office/drawing/2014/main" val="2839021872"/>
                    </a:ext>
                  </a:extLst>
                </a:gridCol>
                <a:gridCol w="2118527">
                  <a:extLst>
                    <a:ext uri="{9D8B030D-6E8A-4147-A177-3AD203B41FA5}">
                      <a16:colId xmlns:a16="http://schemas.microsoft.com/office/drawing/2014/main" val="354814465"/>
                    </a:ext>
                  </a:extLst>
                </a:gridCol>
                <a:gridCol w="2118527">
                  <a:extLst>
                    <a:ext uri="{9D8B030D-6E8A-4147-A177-3AD203B41FA5}">
                      <a16:colId xmlns:a16="http://schemas.microsoft.com/office/drawing/2014/main" val="3905173347"/>
                    </a:ext>
                  </a:extLst>
                </a:gridCol>
              </a:tblGrid>
              <a:tr h="115711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2000" b="1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구분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 Bag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3~4 Bag</a:t>
                      </a:r>
                      <a:endParaRPr lang="ko-KR" sz="2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5 Bag</a:t>
                      </a:r>
                      <a:endParaRPr lang="ko-KR" sz="2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66627486"/>
                  </a:ext>
                </a:extLst>
              </a:tr>
              <a:tr h="115711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경력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120,000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130,000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250,000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93813527"/>
                  </a:ext>
                </a:extLst>
              </a:tr>
              <a:tr h="115711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신입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100,000</a:t>
                      </a:r>
                      <a:endParaRPr lang="ko-KR" sz="2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120,000</a:t>
                      </a:r>
                      <a:endParaRPr lang="ko-KR" sz="2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250,000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91127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8308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808" y="2887132"/>
            <a:ext cx="2458194" cy="3442547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28" t="20702" r="30902" b="22874"/>
          <a:stretch/>
        </p:blipFill>
        <p:spPr>
          <a:xfrm>
            <a:off x="4160600" y="1732883"/>
            <a:ext cx="3217334" cy="33460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4160600" y="1732883"/>
            <a:ext cx="5285071" cy="1466593"/>
          </a:xfrm>
        </p:spPr>
        <p:txBody>
          <a:bodyPr anchor="ctr">
            <a:noAutofit/>
          </a:bodyPr>
          <a:lstStyle/>
          <a:p>
            <a:r>
              <a:rPr lang="en-US" altLang="ko-KR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stellar" panose="020A0402060406010301" pitchFamily="18" charset="0"/>
              </a:rPr>
              <a:t>DOUN VALLEY </a:t>
            </a:r>
            <a:endParaRPr lang="ko-KR" altLang="en-US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stellar" panose="020A0402060406010301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7584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dison">
  <a:themeElements>
    <a:clrScheme name="Madison">
      <a:dk1>
        <a:sysClr val="windowText" lastClr="000000"/>
      </a:dk1>
      <a:lt1>
        <a:sysClr val="window" lastClr="FFFFFF"/>
      </a:lt1>
      <a:dk2>
        <a:srgbClr val="1F2D29"/>
      </a:dk2>
      <a:lt2>
        <a:srgbClr val="C5FAEB"/>
      </a:lt2>
      <a:accent1>
        <a:srgbClr val="A1D68B"/>
      </a:accent1>
      <a:accent2>
        <a:srgbClr val="5EC795"/>
      </a:accent2>
      <a:accent3>
        <a:srgbClr val="4DADCF"/>
      </a:accent3>
      <a:accent4>
        <a:srgbClr val="CDB756"/>
      </a:accent4>
      <a:accent5>
        <a:srgbClr val="E29C36"/>
      </a:accent5>
      <a:accent6>
        <a:srgbClr val="8EC0C1"/>
      </a:accent6>
      <a:hlink>
        <a:srgbClr val="6D9D9B"/>
      </a:hlink>
      <a:folHlink>
        <a:srgbClr val="6D8583"/>
      </a:folHlink>
    </a:clrScheme>
    <a:fontScheme name="돋움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dison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alpha val="88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dison" id="{025CB5FB-2DD3-45EE-B6F0-CC461540EB19}" vid="{6AC10936-2DFC-4054-9ADF-B5E2C5F861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매디슨</Template>
  <TotalTime>29</TotalTime>
  <Words>75</Words>
  <Application>Microsoft Office PowerPoint</Application>
  <PresentationFormat>와이드스크린</PresentationFormat>
  <Paragraphs>34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5" baseType="lpstr">
      <vt:lpstr>Freehand591 BT</vt:lpstr>
      <vt:lpstr>굴림</vt:lpstr>
      <vt:lpstr>맑은 고딕</vt:lpstr>
      <vt:lpstr>Arial</vt:lpstr>
      <vt:lpstr>Castellar</vt:lpstr>
      <vt:lpstr>MS Shell Dlg 2</vt:lpstr>
      <vt:lpstr>Times New Roman</vt:lpstr>
      <vt:lpstr>Wingdings</vt:lpstr>
      <vt:lpstr>Wingdings 3</vt:lpstr>
      <vt:lpstr>Madison</vt:lpstr>
      <vt:lpstr>DOUN밸리 -골프시설 이용안내</vt:lpstr>
      <vt:lpstr>도운리조트 C.C.</vt:lpstr>
      <vt:lpstr>요금안내</vt:lpstr>
      <vt:lpstr>Caddie Fee</vt:lpstr>
      <vt:lpstr>DOUN VALLEY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MOS_PowerPoint</dc:title>
  <dc:creator>Haegang</dc:creator>
  <cp:lastModifiedBy>김경희</cp:lastModifiedBy>
  <cp:revision>5</cp:revision>
  <dcterms:created xsi:type="dcterms:W3CDTF">2017-08-14T05:11:29Z</dcterms:created>
  <dcterms:modified xsi:type="dcterms:W3CDTF">2021-05-23T03:13:04Z</dcterms:modified>
</cp:coreProperties>
</file>