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3" r:id="rId1"/>
  </p:sldMasterIdLst>
  <p:sldIdLst>
    <p:sldId id="256" r:id="rId2"/>
    <p:sldId id="257" r:id="rId3"/>
    <p:sldId id="259" r:id="rId4"/>
    <p:sldId id="260" r:id="rId5"/>
  </p:sldIdLst>
  <p:sldSz cx="12192000" cy="6858000"/>
  <p:notesSz cx="6858000" cy="9144000"/>
  <p:custShowLst>
    <p:custShow name="바흐" id="0">
      <p:sldLst>
        <p:sld r:id="rId5"/>
      </p:sldLst>
    </p:custShow>
  </p:custShow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custShow id="0"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>
        <p:scale>
          <a:sx n="66" d="100"/>
          <a:sy n="66" d="100"/>
        </p:scale>
        <p:origin x="66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1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B0D68C-8A38-4209-9064-58E0F5D41E50}" type="datetimeFigureOut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C9586E-7E0B-42A3-9BDC-6340C1C95895}" type="slidenum">
              <a:rPr lang="ko-KR" altLang="en-US" smtClean="0"/>
              <a:t>‹#›</a:t>
            </a:fld>
            <a:endParaRPr lang="ko-KR" alt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531822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:comb dir="vert"/>
        <p:sndAc>
          <p:stSnd>
            <p:snd r:embed="rId1" name="wind.wav"/>
          </p:stSnd>
        </p:sndAc>
      </p:transition>
    </mc:Choice>
    <mc:Fallback>
      <p:transition spd="slow">
        <p:comb dir="vert"/>
        <p:sndAc>
          <p:stSnd>
            <p:snd r:embed="rId1" name="wind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B0D68C-8A38-4209-9064-58E0F5D41E50}" type="datetimeFigureOut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C9586E-7E0B-42A3-9BDC-6340C1C9589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513993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:comb dir="vert"/>
        <p:sndAc>
          <p:stSnd>
            <p:snd r:embed="rId1" name="wind.wav"/>
          </p:stSnd>
        </p:sndAc>
      </p:transition>
    </mc:Choice>
    <mc:Fallback>
      <p:transition spd="slow">
        <p:comb dir="vert"/>
        <p:sndAc>
          <p:stSnd>
            <p:snd r:embed="rId1" name="wind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2302"/>
            <a:ext cx="2628900" cy="575989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2302"/>
            <a:ext cx="7734300" cy="5759898"/>
          </a:xfrm>
        </p:spPr>
        <p:txBody>
          <a:bodyPr vert="eaVert" lIns="45720" tIns="0" rIns="45720" bIns="0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B0D68C-8A38-4209-9064-58E0F5D41E50}" type="datetimeFigureOut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C9586E-7E0B-42A3-9BDC-6340C1C9589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034908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:comb dir="vert"/>
        <p:sndAc>
          <p:stSnd>
            <p:snd r:embed="rId1" name="wind.wav"/>
          </p:stSnd>
        </p:sndAc>
      </p:transition>
    </mc:Choice>
    <mc:Fallback>
      <p:transition spd="slow">
        <p:comb dir="vert"/>
        <p:sndAc>
          <p:stSnd>
            <p:snd r:embed="rId1" name="wind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B0D68C-8A38-4209-9064-58E0F5D41E50}" type="datetimeFigureOut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C9586E-7E0B-42A3-9BDC-6340C1C9589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58216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:comb dir="vert"/>
        <p:sndAc>
          <p:stSnd>
            <p:snd r:embed="rId1" name="wind.wav"/>
          </p:stSnd>
        </p:sndAc>
      </p:transition>
    </mc:Choice>
    <mc:Fallback>
      <p:transition spd="slow">
        <p:comb dir="vert"/>
        <p:sndAc>
          <p:stSnd>
            <p:snd r:embed="rId1" name="wind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B0D68C-8A38-4209-9064-58E0F5D41E50}" type="datetimeFigureOut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C9586E-7E0B-42A3-9BDC-6340C1C95895}" type="slidenum">
              <a:rPr lang="ko-KR" altLang="en-US" smtClean="0"/>
              <a:t>‹#›</a:t>
            </a:fld>
            <a:endParaRPr lang="ko-KR" alt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913886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:comb dir="vert"/>
        <p:sndAc>
          <p:stSnd>
            <p:snd r:embed="rId1" name="wind.wav"/>
          </p:stSnd>
        </p:sndAc>
      </p:transition>
    </mc:Choice>
    <mc:Fallback>
      <p:transition spd="slow">
        <p:comb dir="vert"/>
        <p:sndAc>
          <p:stSnd>
            <p:snd r:embed="rId1" name="wind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8" y="1845734"/>
            <a:ext cx="4937760" cy="4023359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B0D68C-8A38-4209-9064-58E0F5D41E50}" type="datetimeFigureOut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C9586E-7E0B-42A3-9BDC-6340C1C9589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491445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:comb dir="vert"/>
        <p:sndAc>
          <p:stSnd>
            <p:snd r:embed="rId1" name="wind.wav"/>
          </p:stSnd>
        </p:sndAc>
      </p:transition>
    </mc:Choice>
    <mc:Fallback>
      <p:transition spd="slow">
        <p:comb dir="vert"/>
        <p:sndAc>
          <p:stSnd>
            <p:snd r:embed="rId1" name="wind.wav"/>
          </p:stSnd>
        </p:sndAc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>
                    <a:lumMod val="9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>
                    <a:lumMod val="9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B0D68C-8A38-4209-9064-58E0F5D41E50}" type="datetimeFigureOut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C9586E-7E0B-42A3-9BDC-6340C1C9589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228614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:comb dir="vert"/>
        <p:sndAc>
          <p:stSnd>
            <p:snd r:embed="rId1" name="wind.wav"/>
          </p:stSnd>
        </p:sndAc>
      </p:transition>
    </mc:Choice>
    <mc:Fallback>
      <p:transition spd="slow">
        <p:comb dir="vert"/>
        <p:sndAc>
          <p:stSnd>
            <p:snd r:embed="rId1" name="wind.wav"/>
          </p:stSnd>
        </p:sndAc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B0D68C-8A38-4209-9064-58E0F5D41E50}" type="datetimeFigureOut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C9586E-7E0B-42A3-9BDC-6340C1C9589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449430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:comb dir="vert"/>
        <p:sndAc>
          <p:stSnd>
            <p:snd r:embed="rId1" name="wind.wav"/>
          </p:stSnd>
        </p:sndAc>
      </p:transition>
    </mc:Choice>
    <mc:Fallback>
      <p:transition spd="slow">
        <p:comb dir="vert"/>
        <p:sndAc>
          <p:stSnd>
            <p:snd r:embed="rId1" name="wind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B0D68C-8A38-4209-9064-58E0F5D41E50}" type="datetimeFigureOut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C9586E-7E0B-42A3-9BDC-6340C1C9589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650512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:comb dir="vert"/>
        <p:sndAc>
          <p:stSnd>
            <p:snd r:embed="rId1" name="wind.wav"/>
          </p:stSnd>
        </p:sndAc>
      </p:transition>
    </mc:Choice>
    <mc:Fallback>
      <p:transition spd="slow">
        <p:comb dir="vert"/>
        <p:sndAc>
          <p:stSnd>
            <p:snd r:embed="rId1" name="wind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4050791" cy="68580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F1B0D68C-8A38-4209-9064-58E0F5D41E50}" type="datetimeFigureOut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6C9586E-7E0B-42A3-9BDC-6340C1C9589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75859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:comb dir="vert"/>
        <p:sndAc>
          <p:stSnd>
            <p:snd r:embed="rId1" name="wind.wav"/>
          </p:stSnd>
        </p:sndAc>
      </p:transition>
    </mc:Choice>
    <mc:Fallback>
      <p:transition spd="slow">
        <p:comb dir="vert"/>
        <p:sndAc>
          <p:stSnd>
            <p:snd r:embed="rId1" name="wind.wav"/>
          </p:stSnd>
        </p:sndAc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645" cy="822960"/>
          </a:xfrm>
        </p:spPr>
        <p:txBody>
          <a:bodyPr tIns="0" bIns="0" anchor="b">
            <a:noAutofit/>
          </a:bodyPr>
          <a:lstStyle>
            <a:lvl1pPr>
              <a:defRPr sz="3600" b="0">
                <a:solidFill>
                  <a:schemeClr val="tx1"/>
                </a:solidFill>
              </a:defRPr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solidFill>
            <a:schemeClr val="bg1">
              <a:lumMod val="50000"/>
              <a:lumOff val="50000"/>
            </a:schemeClr>
          </a:solidFill>
        </p:spPr>
        <p:txBody>
          <a:bodyPr lIns="457200" tIns="45720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4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1B0D68C-8A38-4209-9064-58E0F5D41E50}" type="datetimeFigureOut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6C9586E-7E0B-42A3-9BDC-6340C1C9589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209321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:comb dir="vert"/>
        <p:sndAc>
          <p:stSnd>
            <p:snd r:embed="rId1" name="wind.wav"/>
          </p:stSnd>
        </p:sndAc>
      </p:transition>
    </mc:Choice>
    <mc:Fallback>
      <p:transition spd="slow">
        <p:comb dir="vert"/>
        <p:sndAc>
          <p:stSnd>
            <p:snd r:embed="rId1" name="wind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  <a:lumOff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" y="6334316"/>
            <a:ext cx="12192000" cy="6648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F1B0D68C-8A38-4209-9064-58E0F5D41E50}" type="datetimeFigureOut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A6C9586E-7E0B-42A3-9BDC-6340C1C95895}" type="slidenum">
              <a:rPr lang="ko-KR" altLang="en-US" smtClean="0"/>
              <a:t>‹#›</a:t>
            </a:fld>
            <a:endParaRPr lang="ko-KR" alt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0319108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</p:sldLayoutIdLst>
  <mc:AlternateContent xmlns:mc="http://schemas.openxmlformats.org/markup-compatibility/2006">
    <mc:Choice xmlns:p14="http://schemas.microsoft.com/office/powerpoint/2010/main" Requires="p14">
      <p:transition spd="slow" p14:dur="3000">
        <p:comb dir="vert"/>
        <p:sndAc>
          <p:stSnd>
            <p:snd r:embed="rId13" name="wind.wav"/>
          </p:stSnd>
        </p:sndAc>
      </p:transition>
    </mc:Choice>
    <mc:Fallback>
      <p:transition spd="slow">
        <p:comb dir="vert"/>
        <p:sndAc>
          <p:stSnd>
            <p:snd r:embed="rId13" name="wind.wav"/>
          </p:stSnd>
        </p:sndAc>
      </p:transition>
    </mc:Fallback>
  </mc:AlternateContent>
  <p:txStyles>
    <p:titleStyle>
      <a:lvl1pPr algn="l" defTabSz="914400" rtl="0" eaLnBrk="1" latinLnBrk="1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1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3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3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3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3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3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3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3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3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3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FE7A439-D090-4B6C-B587-A8655E2884D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66800" y="482727"/>
            <a:ext cx="10058400" cy="3566160"/>
          </a:xfrm>
        </p:spPr>
        <p:txBody>
          <a:bodyPr>
            <a:normAutofit/>
          </a:bodyPr>
          <a:lstStyle/>
          <a:p>
            <a:r>
              <a:rPr lang="ko-KR" altLang="en-US" sz="6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세계의 음악가</a:t>
            </a:r>
          </a:p>
        </p:txBody>
      </p:sp>
    </p:spTree>
    <p:extLst>
      <p:ext uri="{BB962C8B-B14F-4D97-AF65-F5344CB8AC3E}">
        <p14:creationId xmlns:p14="http://schemas.microsoft.com/office/powerpoint/2010/main" val="20550486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:comb dir="vert"/>
        <p:sndAc>
          <p:stSnd>
            <p:snd r:embed="rId2" name="wind.wav"/>
          </p:stSnd>
        </p:sndAc>
      </p:transition>
    </mc:Choice>
    <mc:Fallback>
      <p:transition spd="slow">
        <p:comb dir="vert"/>
        <p:sndAc>
          <p:stSnd>
            <p:snd r:embed="rId2" name="wind.wav"/>
          </p:stSnd>
        </p:sndAc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09CD1A1-2CDE-49CA-9FC8-FC2DD617B6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볼프강 </a:t>
            </a:r>
            <a:r>
              <a:rPr lang="ko-KR" altLang="en-US" dirty="0" err="1"/>
              <a:t>아마데우스</a:t>
            </a:r>
            <a:r>
              <a:rPr lang="ko-KR" altLang="en-US" dirty="0"/>
              <a:t> 모차르트</a:t>
            </a:r>
            <a:br>
              <a:rPr lang="en-US" altLang="ko-KR" dirty="0"/>
            </a:br>
            <a:r>
              <a:rPr lang="en-US" altLang="ko-KR" dirty="0"/>
              <a:t>(Wolfgang Amadeus Mozart)</a:t>
            </a:r>
            <a:endParaRPr lang="ko-KR" altLang="en-US" dirty="0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567CFCDB-E1DB-4FA0-8B8D-48AD8015F957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ko-KR" altLang="en-US" sz="2800" dirty="0"/>
              <a:t>주요 </a:t>
            </a:r>
            <a:r>
              <a:rPr lang="ko-KR" altLang="en-US" sz="2800" dirty="0" err="1"/>
              <a:t>대표곡</a:t>
            </a:r>
            <a:endParaRPr lang="en-US" altLang="ko-KR" sz="2800" dirty="0"/>
          </a:p>
          <a:p>
            <a:pPr lvl="1">
              <a:lnSpc>
                <a:spcPct val="150000"/>
              </a:lnSpc>
            </a:pPr>
            <a:r>
              <a:rPr lang="ko-KR" altLang="en-US" sz="2400" dirty="0"/>
              <a:t>피가로의 결혼</a:t>
            </a:r>
            <a:endParaRPr lang="en-US" altLang="ko-KR" sz="2400" dirty="0"/>
          </a:p>
          <a:p>
            <a:pPr lvl="1">
              <a:lnSpc>
                <a:spcPct val="150000"/>
              </a:lnSpc>
            </a:pPr>
            <a:r>
              <a:rPr lang="ko-KR" altLang="en-US" sz="2400" dirty="0" err="1"/>
              <a:t>작은별</a:t>
            </a:r>
            <a:r>
              <a:rPr lang="ko-KR" altLang="en-US" sz="2400" dirty="0"/>
              <a:t> 변주곡</a:t>
            </a:r>
            <a:endParaRPr lang="en-US" altLang="ko-KR" sz="2400" dirty="0"/>
          </a:p>
          <a:p>
            <a:pPr lvl="1">
              <a:lnSpc>
                <a:spcPct val="150000"/>
              </a:lnSpc>
            </a:pPr>
            <a:r>
              <a:rPr lang="ko-KR" altLang="en-US" sz="2400" dirty="0"/>
              <a:t>돈 </a:t>
            </a:r>
            <a:r>
              <a:rPr lang="ko-KR" altLang="en-US" sz="2400" dirty="0" err="1"/>
              <a:t>지오바니</a:t>
            </a:r>
            <a:endParaRPr lang="en-US" altLang="ko-KR" sz="2400" dirty="0"/>
          </a:p>
          <a:p>
            <a:pPr lvl="1">
              <a:lnSpc>
                <a:spcPct val="150000"/>
              </a:lnSpc>
            </a:pPr>
            <a:r>
              <a:rPr lang="ko-KR" altLang="en-US" sz="2400" dirty="0" err="1"/>
              <a:t>마슬피리</a:t>
            </a:r>
            <a:endParaRPr lang="en-US" altLang="ko-KR" sz="2400" dirty="0"/>
          </a:p>
          <a:p>
            <a:pPr lvl="1">
              <a:lnSpc>
                <a:spcPct val="150000"/>
              </a:lnSpc>
            </a:pPr>
            <a:r>
              <a:rPr lang="ko-KR" altLang="en-US" sz="2400" dirty="0" err="1"/>
              <a:t>레퀴엠</a:t>
            </a:r>
            <a:r>
              <a:rPr lang="ko-KR" altLang="en-US" sz="2400" dirty="0"/>
              <a:t> </a:t>
            </a:r>
            <a:r>
              <a:rPr lang="en-US" altLang="ko-KR" sz="2400" dirty="0"/>
              <a:t>d</a:t>
            </a:r>
            <a:r>
              <a:rPr lang="ko-KR" altLang="en-US" sz="2400" dirty="0"/>
              <a:t>단조</a:t>
            </a:r>
          </a:p>
        </p:txBody>
      </p:sp>
      <p:pic>
        <p:nvPicPr>
          <p:cNvPr id="11" name="그림 10">
            <a:extLst>
              <a:ext uri="{FF2B5EF4-FFF2-40B4-BE49-F238E27FC236}">
                <a16:creationId xmlns:a16="http://schemas.microsoft.com/office/drawing/2014/main" id="{FA005EA9-3BD7-422F-83C1-703BEF30AE2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26531" y="2277888"/>
            <a:ext cx="2732974" cy="31590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90377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:comb dir="vert"/>
        <p:sndAc>
          <p:stSnd>
            <p:snd r:embed="rId2" name="wind.wav"/>
          </p:stSnd>
        </p:sndAc>
      </p:transition>
    </mc:Choice>
    <mc:Fallback>
      <p:transition spd="slow">
        <p:comb dir="vert"/>
        <p:sndAc>
          <p:stSnd>
            <p:snd r:embed="rId2" name="wind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12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3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16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7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18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9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1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22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8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8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8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8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8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0 C 4.16667E-6 0.0331 0.02695 0.05995 0.06002 0.05995 C 0.09895 0.05995 0.11302 0.03009 0.11901 0.01204 L 0.125 -0.01204 C 0.13099 -0.03009 0.14596 -0.05995 0.18997 -0.05995 C 0.21796 -0.05995 0.25 -0.0331 0.25 0 C 0.25 0.0331 0.21796 0.05995 0.18997 0.05995 C 0.14596 0.05995 0.13099 0.03009 0.125 0.01204 L 0.11901 -0.01204 C 0.11302 -0.03009 0.09895 -0.05995 0.06002 -0.05995 C 0.02695 -0.05995 4.16667E-6 -0.0331 4.16667E-6 0 Z " pathEditMode="relative" rAng="0" ptsTypes="AAAAAAAAAAA">
                                      <p:cBhvr>
                                        <p:cTn id="4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3" grpId="1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09CD1A1-2CDE-49CA-9FC8-FC2DD617B6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쇼팽</a:t>
            </a:r>
            <a:br>
              <a:rPr lang="en-US" altLang="ko-KR" dirty="0"/>
            </a:br>
            <a:r>
              <a:rPr lang="en-US" altLang="ko-KR" dirty="0"/>
              <a:t>(Fryderyk Franciszek Chopin)</a:t>
            </a:r>
            <a:endParaRPr lang="ko-KR" altLang="en-US" dirty="0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567CFCDB-E1DB-4FA0-8B8D-48AD8015F957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10000"/>
          </a:bodyPr>
          <a:lstStyle/>
          <a:p>
            <a:pPr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ko-KR" altLang="en-US" sz="2800" dirty="0"/>
              <a:t>주요 </a:t>
            </a:r>
            <a:r>
              <a:rPr lang="ko-KR" altLang="en-US" sz="2800" dirty="0" err="1"/>
              <a:t>대표곡</a:t>
            </a:r>
            <a:endParaRPr lang="en-US" altLang="ko-KR" sz="2800" dirty="0"/>
          </a:p>
          <a:p>
            <a:pPr lvl="1">
              <a:lnSpc>
                <a:spcPct val="150000"/>
              </a:lnSpc>
            </a:pPr>
            <a:r>
              <a:rPr lang="ko-KR" altLang="en-US" sz="2400" dirty="0"/>
              <a:t>즉흥곡 제</a:t>
            </a:r>
            <a:r>
              <a:rPr lang="en-US" altLang="ko-KR" sz="2400" dirty="0"/>
              <a:t>1</a:t>
            </a:r>
            <a:r>
              <a:rPr lang="ko-KR" altLang="en-US" sz="2400" dirty="0"/>
              <a:t>번</a:t>
            </a:r>
            <a:r>
              <a:rPr lang="en-US" altLang="ko-KR" sz="2400" dirty="0"/>
              <a:t>~</a:t>
            </a:r>
            <a:r>
              <a:rPr lang="ko-KR" altLang="en-US" sz="2400" dirty="0"/>
              <a:t>제</a:t>
            </a:r>
            <a:r>
              <a:rPr lang="en-US" altLang="ko-KR" sz="2400" dirty="0"/>
              <a:t>4</a:t>
            </a:r>
            <a:r>
              <a:rPr lang="ko-KR" altLang="en-US" sz="2400" dirty="0"/>
              <a:t>번</a:t>
            </a:r>
            <a:endParaRPr lang="en-US" altLang="ko-KR" sz="2400" dirty="0"/>
          </a:p>
          <a:p>
            <a:pPr lvl="1">
              <a:lnSpc>
                <a:spcPct val="150000"/>
              </a:lnSpc>
            </a:pPr>
            <a:r>
              <a:rPr lang="ko-KR" altLang="en-US" sz="2400" dirty="0" err="1"/>
              <a:t>마주르카</a:t>
            </a:r>
            <a:r>
              <a:rPr lang="ko-KR" altLang="en-US" sz="2400" dirty="0"/>
              <a:t> 제</a:t>
            </a:r>
            <a:r>
              <a:rPr lang="en-US" altLang="ko-KR" sz="2400" dirty="0"/>
              <a:t>1</a:t>
            </a:r>
            <a:r>
              <a:rPr lang="ko-KR" altLang="en-US" sz="2400" dirty="0"/>
              <a:t>번</a:t>
            </a:r>
            <a:r>
              <a:rPr lang="en-US" altLang="ko-KR" sz="2400" dirty="0"/>
              <a:t>~51</a:t>
            </a:r>
            <a:r>
              <a:rPr lang="ko-KR" altLang="en-US" sz="2400" dirty="0"/>
              <a:t>번</a:t>
            </a:r>
            <a:endParaRPr lang="en-US" altLang="ko-KR" sz="2400" dirty="0"/>
          </a:p>
          <a:p>
            <a:pPr lvl="1">
              <a:lnSpc>
                <a:spcPct val="150000"/>
              </a:lnSpc>
            </a:pPr>
            <a:r>
              <a:rPr lang="ko-KR" altLang="en-US" sz="2400" dirty="0" err="1"/>
              <a:t>녹턴</a:t>
            </a:r>
            <a:r>
              <a:rPr lang="ko-KR" altLang="en-US" sz="2400" dirty="0"/>
              <a:t> 제</a:t>
            </a:r>
            <a:r>
              <a:rPr lang="en-US" altLang="ko-KR" sz="2400" dirty="0"/>
              <a:t>1</a:t>
            </a:r>
            <a:r>
              <a:rPr lang="ko-KR" altLang="en-US" sz="2400" dirty="0"/>
              <a:t>번</a:t>
            </a:r>
            <a:r>
              <a:rPr lang="en-US" altLang="ko-KR" sz="2400" dirty="0"/>
              <a:t>~20</a:t>
            </a:r>
            <a:r>
              <a:rPr lang="ko-KR" altLang="en-US" sz="2400" dirty="0"/>
              <a:t>번</a:t>
            </a:r>
            <a:endParaRPr lang="en-US" altLang="ko-KR" sz="2400" dirty="0"/>
          </a:p>
          <a:p>
            <a:pPr lvl="1">
              <a:lnSpc>
                <a:spcPct val="150000"/>
              </a:lnSpc>
            </a:pPr>
            <a:r>
              <a:rPr lang="ko-KR" altLang="en-US" sz="2400" dirty="0" err="1"/>
              <a:t>폴로네이즈</a:t>
            </a:r>
            <a:r>
              <a:rPr lang="ko-KR" altLang="en-US" sz="2400" dirty="0"/>
              <a:t> 제</a:t>
            </a:r>
            <a:r>
              <a:rPr lang="en-US" altLang="ko-KR" sz="2400" dirty="0"/>
              <a:t>1</a:t>
            </a:r>
            <a:r>
              <a:rPr lang="ko-KR" altLang="en-US" sz="2400" dirty="0"/>
              <a:t>번</a:t>
            </a:r>
            <a:r>
              <a:rPr lang="en-US" altLang="ko-KR" sz="2400" dirty="0"/>
              <a:t>~</a:t>
            </a:r>
            <a:r>
              <a:rPr lang="ko-KR" altLang="en-US" sz="2400" dirty="0"/>
              <a:t>제</a:t>
            </a:r>
            <a:r>
              <a:rPr lang="en-US" altLang="ko-KR" sz="2400" dirty="0"/>
              <a:t>7</a:t>
            </a:r>
            <a:r>
              <a:rPr lang="ko-KR" altLang="en-US" sz="2400" dirty="0"/>
              <a:t>번</a:t>
            </a:r>
            <a:endParaRPr lang="en-US" altLang="ko-KR" sz="2400" dirty="0"/>
          </a:p>
          <a:p>
            <a:pPr lvl="1">
              <a:lnSpc>
                <a:spcPct val="150000"/>
              </a:lnSpc>
            </a:pPr>
            <a:r>
              <a:rPr lang="ko-KR" altLang="en-US" sz="2400" dirty="0"/>
              <a:t>왈츠 제</a:t>
            </a:r>
            <a:r>
              <a:rPr lang="en-US" altLang="ko-KR" sz="2400" dirty="0"/>
              <a:t>1</a:t>
            </a:r>
            <a:r>
              <a:rPr lang="ko-KR" altLang="en-US" sz="2400" dirty="0"/>
              <a:t>번</a:t>
            </a:r>
            <a:r>
              <a:rPr lang="en-US" altLang="ko-KR" sz="2400" dirty="0"/>
              <a:t>~</a:t>
            </a:r>
            <a:r>
              <a:rPr lang="ko-KR" altLang="en-US" sz="2400" dirty="0"/>
              <a:t>제</a:t>
            </a:r>
            <a:r>
              <a:rPr lang="en-US" altLang="ko-KR" sz="2400" dirty="0"/>
              <a:t>14</a:t>
            </a:r>
            <a:r>
              <a:rPr lang="ko-KR" altLang="en-US" sz="2400" dirty="0"/>
              <a:t>번</a:t>
            </a:r>
            <a:endParaRPr lang="en-US" altLang="ko-KR" sz="2400" dirty="0"/>
          </a:p>
          <a:p>
            <a:pPr lvl="1">
              <a:lnSpc>
                <a:spcPct val="150000"/>
              </a:lnSpc>
            </a:pPr>
            <a:r>
              <a:rPr lang="ko-KR" altLang="en-US" sz="2400" dirty="0"/>
              <a:t>환상곡 </a:t>
            </a:r>
            <a:r>
              <a:rPr lang="en-US" altLang="ko-KR" sz="2400" dirty="0"/>
              <a:t>f</a:t>
            </a:r>
            <a:r>
              <a:rPr lang="ko-KR" altLang="en-US" sz="2400" dirty="0"/>
              <a:t>단조 </a:t>
            </a:r>
            <a:r>
              <a:rPr lang="en-US" altLang="ko-KR" sz="2400" dirty="0"/>
              <a:t>Op.49</a:t>
            </a:r>
            <a:endParaRPr lang="ko-KR" altLang="en-US" sz="2400" dirty="0"/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id="{BB5B76D2-07A5-4DD8-BA4F-3CBF05B8A05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02496" y="2530195"/>
            <a:ext cx="2101958" cy="26544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25577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:comb dir="vert"/>
        <p:sndAc>
          <p:stSnd>
            <p:snd r:embed="rId2" name="wind.wav"/>
          </p:stSnd>
        </p:sndAc>
      </p:transition>
    </mc:Choice>
    <mc:Fallback>
      <p:transition spd="slow">
        <p:comb dir="vert"/>
        <p:sndAc>
          <p:stSnd>
            <p:snd r:embed="rId2" name="wind.wav"/>
          </p:stSnd>
        </p:sndAc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09CD1A1-2CDE-49CA-9FC8-FC2DD617B6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b="1" dirty="0"/>
              <a:t>요한 </a:t>
            </a:r>
            <a:r>
              <a:rPr lang="ko-KR" altLang="en-US" b="1" dirty="0" err="1"/>
              <a:t>세바스티안</a:t>
            </a:r>
            <a:r>
              <a:rPr lang="ko-KR" altLang="en-US" b="1" dirty="0"/>
              <a:t> 바흐</a:t>
            </a:r>
            <a:br>
              <a:rPr lang="ko-KR" altLang="en-US" b="1" dirty="0"/>
            </a:br>
            <a:r>
              <a:rPr lang="en-US" altLang="ko-KR" dirty="0"/>
              <a:t>(Johann Sebastian Bach)</a:t>
            </a:r>
            <a:endParaRPr lang="ko-KR" altLang="en-US" dirty="0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567CFCDB-E1DB-4FA0-8B8D-48AD8015F957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ko-KR" altLang="en-US" sz="2800" dirty="0"/>
              <a:t>주요 </a:t>
            </a:r>
            <a:r>
              <a:rPr lang="ko-KR" altLang="en-US" sz="2800" dirty="0" err="1"/>
              <a:t>대표곡</a:t>
            </a:r>
            <a:endParaRPr lang="en-US" altLang="ko-KR" sz="2800" dirty="0"/>
          </a:p>
          <a:p>
            <a:pPr lvl="1">
              <a:lnSpc>
                <a:spcPct val="150000"/>
              </a:lnSpc>
            </a:pPr>
            <a:r>
              <a:rPr lang="ko-KR" altLang="en-US" sz="2400" dirty="0"/>
              <a:t>이탈리아 협주곡</a:t>
            </a:r>
            <a:endParaRPr lang="en-US" altLang="ko-KR" sz="2400" dirty="0"/>
          </a:p>
          <a:p>
            <a:pPr lvl="1">
              <a:lnSpc>
                <a:spcPct val="150000"/>
              </a:lnSpc>
            </a:pPr>
            <a:r>
              <a:rPr lang="ko-KR" altLang="en-US" sz="2400" dirty="0"/>
              <a:t>토카타와 푸가 </a:t>
            </a:r>
            <a:r>
              <a:rPr lang="en-US" altLang="ko-KR" sz="2400" dirty="0"/>
              <a:t>d</a:t>
            </a:r>
            <a:r>
              <a:rPr lang="ko-KR" altLang="en-US" sz="2400" dirty="0"/>
              <a:t>단조</a:t>
            </a:r>
            <a:endParaRPr lang="en-US" altLang="ko-KR" sz="2400" dirty="0"/>
          </a:p>
          <a:p>
            <a:pPr lvl="1">
              <a:lnSpc>
                <a:spcPct val="150000"/>
              </a:lnSpc>
            </a:pPr>
            <a:r>
              <a:rPr lang="en-US" altLang="ko-KR" sz="2400" dirty="0"/>
              <a:t>G</a:t>
            </a:r>
            <a:r>
              <a:rPr lang="ko-KR" altLang="en-US" sz="2400" dirty="0"/>
              <a:t>선상의 아리아</a:t>
            </a:r>
            <a:endParaRPr lang="en-US" altLang="ko-KR" sz="2400" dirty="0"/>
          </a:p>
          <a:p>
            <a:pPr lvl="1">
              <a:lnSpc>
                <a:spcPct val="150000"/>
              </a:lnSpc>
            </a:pPr>
            <a:r>
              <a:rPr lang="ko-KR" altLang="en-US" sz="2400" dirty="0"/>
              <a:t>칸타타 제</a:t>
            </a:r>
            <a:r>
              <a:rPr lang="en-US" altLang="ko-KR" sz="2400" dirty="0"/>
              <a:t>4</a:t>
            </a:r>
            <a:r>
              <a:rPr lang="ko-KR" altLang="en-US" sz="2400" dirty="0"/>
              <a:t>번</a:t>
            </a:r>
            <a:r>
              <a:rPr lang="en-US" altLang="ko-KR" sz="2400" dirty="0"/>
              <a:t>, </a:t>
            </a:r>
            <a:r>
              <a:rPr lang="ko-KR" altLang="en-US" sz="2400" dirty="0"/>
              <a:t>제</a:t>
            </a:r>
            <a:r>
              <a:rPr lang="en-US" altLang="ko-KR" sz="2400" dirty="0"/>
              <a:t>6</a:t>
            </a:r>
            <a:r>
              <a:rPr lang="ko-KR" altLang="en-US" sz="2400" dirty="0"/>
              <a:t>번</a:t>
            </a:r>
            <a:r>
              <a:rPr lang="en-US" altLang="ko-KR" sz="2400" dirty="0"/>
              <a:t>, </a:t>
            </a:r>
            <a:r>
              <a:rPr lang="ko-KR" altLang="en-US" sz="2400" dirty="0"/>
              <a:t>제</a:t>
            </a:r>
            <a:r>
              <a:rPr lang="en-US" altLang="ko-KR" sz="2400" dirty="0"/>
              <a:t>56</a:t>
            </a:r>
            <a:r>
              <a:rPr lang="ko-KR" altLang="en-US" sz="2400" dirty="0"/>
              <a:t>번</a:t>
            </a:r>
            <a:r>
              <a:rPr lang="en-US" altLang="ko-KR" sz="2400" dirty="0"/>
              <a:t>, </a:t>
            </a:r>
            <a:r>
              <a:rPr lang="ko-KR" altLang="en-US" sz="2400" dirty="0"/>
              <a:t>제</a:t>
            </a:r>
            <a:r>
              <a:rPr lang="en-US" altLang="ko-KR" sz="2400" dirty="0"/>
              <a:t>80</a:t>
            </a:r>
            <a:r>
              <a:rPr lang="ko-KR" altLang="en-US" sz="2400" dirty="0"/>
              <a:t>번</a:t>
            </a:r>
            <a:r>
              <a:rPr lang="en-US" altLang="ko-KR" sz="2400" dirty="0"/>
              <a:t>, </a:t>
            </a:r>
            <a:r>
              <a:rPr lang="ko-KR" altLang="en-US" sz="2400" dirty="0"/>
              <a:t>제</a:t>
            </a:r>
            <a:r>
              <a:rPr lang="en-US" altLang="ko-KR" sz="2400" dirty="0"/>
              <a:t>140</a:t>
            </a:r>
            <a:r>
              <a:rPr lang="ko-KR" altLang="en-US" sz="2400" dirty="0"/>
              <a:t>번</a:t>
            </a:r>
            <a:r>
              <a:rPr lang="en-US" altLang="ko-KR" sz="2400" dirty="0"/>
              <a:t>, </a:t>
            </a:r>
            <a:r>
              <a:rPr lang="ko-KR" altLang="en-US" sz="2400" dirty="0"/>
              <a:t>제</a:t>
            </a:r>
            <a:r>
              <a:rPr lang="en-US" altLang="ko-KR" sz="2400" dirty="0"/>
              <a:t>211</a:t>
            </a:r>
            <a:r>
              <a:rPr lang="ko-KR" altLang="en-US" sz="2400" dirty="0"/>
              <a:t>번</a:t>
            </a:r>
            <a:r>
              <a:rPr lang="en-US" altLang="ko-KR" sz="2400" dirty="0"/>
              <a:t>, </a:t>
            </a:r>
            <a:r>
              <a:rPr lang="ko-KR" altLang="en-US" sz="2400" dirty="0"/>
              <a:t>제</a:t>
            </a:r>
            <a:r>
              <a:rPr lang="en-US" altLang="ko-KR" sz="2400" dirty="0"/>
              <a:t>212</a:t>
            </a:r>
            <a:r>
              <a:rPr lang="ko-KR" altLang="en-US" sz="2400" dirty="0"/>
              <a:t>번</a:t>
            </a:r>
          </a:p>
        </p:txBody>
      </p:sp>
      <p:pic>
        <p:nvPicPr>
          <p:cNvPr id="7" name="내용 개체 틀 6">
            <a:extLst>
              <a:ext uri="{FF2B5EF4-FFF2-40B4-BE49-F238E27FC236}">
                <a16:creationId xmlns:a16="http://schemas.microsoft.com/office/drawing/2014/main" id="{765AFFF8-F76D-4294-B831-24C2804FF009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7797767" y="2352631"/>
            <a:ext cx="2451133" cy="3264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8835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:comb dir="vert"/>
        <p:sndAc>
          <p:stSnd>
            <p:snd r:embed="rId2" name="wind.wav"/>
          </p:stSnd>
        </p:sndAc>
      </p:transition>
    </mc:Choice>
    <mc:Fallback>
      <p:transition spd="slow">
        <p:comb dir="vert"/>
        <p:sndAc>
          <p:stSnd>
            <p:snd r:embed="rId2" name="wind.wav"/>
          </p:stSnd>
        </p:sndAc>
      </p:transition>
    </mc:Fallback>
  </mc:AlternateContent>
</p:sld>
</file>

<file path=ppt/theme/theme1.xml><?xml version="1.0" encoding="utf-8"?>
<a:theme xmlns:a="http://schemas.openxmlformats.org/drawingml/2006/main" name="추억">
  <a:themeElements>
    <a:clrScheme name="추억">
      <a:dk1>
        <a:sysClr val="windowText" lastClr="000000"/>
      </a:dk1>
      <a:lt1>
        <a:sysClr val="window" lastClr="FFFFFF"/>
      </a:lt1>
      <a:dk2>
        <a:srgbClr val="564B3C"/>
      </a:dk2>
      <a:lt2>
        <a:srgbClr val="ECEDD1"/>
      </a:lt2>
      <a:accent1>
        <a:srgbClr val="93A299"/>
      </a:accent1>
      <a:accent2>
        <a:srgbClr val="CF543F"/>
      </a:accent2>
      <a:accent3>
        <a:srgbClr val="B5AE53"/>
      </a:accent3>
      <a:accent4>
        <a:srgbClr val="848058"/>
      </a:accent4>
      <a:accent5>
        <a:srgbClr val="E8B54D"/>
      </a:accent5>
      <a:accent6>
        <a:srgbClr val="786C71"/>
      </a:accent6>
      <a:hlink>
        <a:srgbClr val="CCCC00"/>
      </a:hlink>
      <a:folHlink>
        <a:srgbClr val="B2B2B2"/>
      </a:folHlink>
    </a:clrScheme>
    <a:fontScheme name="추억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추억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E3DA18C2-75F1-4980-A5F0-165F6F71DE6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91</TotalTime>
  <Words>128</Words>
  <Application>Microsoft Office PowerPoint</Application>
  <PresentationFormat>와이드스크린</PresentationFormat>
  <Paragraphs>22</Paragraphs>
  <Slides>4</Slides>
  <Notes>0</Notes>
  <HiddenSlides>0</HiddenSlides>
  <MMClips>0</MMClips>
  <ScaleCrop>false</ScaleCrop>
  <HeadingPairs>
    <vt:vector size="8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4</vt:i4>
      </vt:variant>
      <vt:variant>
        <vt:lpstr>재구성한 쇼</vt:lpstr>
      </vt:variant>
      <vt:variant>
        <vt:i4>1</vt:i4>
      </vt:variant>
    </vt:vector>
  </HeadingPairs>
  <TitlesOfParts>
    <vt:vector size="11" baseType="lpstr">
      <vt:lpstr>맑은 고딕</vt:lpstr>
      <vt:lpstr>Arial</vt:lpstr>
      <vt:lpstr>Calibri</vt:lpstr>
      <vt:lpstr>Calibri Light</vt:lpstr>
      <vt:lpstr>Wingdings</vt:lpstr>
      <vt:lpstr>추억</vt:lpstr>
      <vt:lpstr>세계의 음악가</vt:lpstr>
      <vt:lpstr>볼프강 아마데우스 모차르트 (Wolfgang Amadeus Mozart)</vt:lpstr>
      <vt:lpstr>쇼팽 (Fryderyk Franciszek Chopin)</vt:lpstr>
      <vt:lpstr>요한 세바스티안 바흐 (Johann Sebastian Bach)</vt:lpstr>
      <vt:lpstr>바흐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화면전환과                     애니메이션</dc:title>
  <dc:creator>hyeran kim</dc:creator>
  <cp:lastModifiedBy>hyeran kim</cp:lastModifiedBy>
  <cp:revision>9</cp:revision>
  <dcterms:created xsi:type="dcterms:W3CDTF">2021-02-18T23:53:41Z</dcterms:created>
  <dcterms:modified xsi:type="dcterms:W3CDTF">2021-02-19T01:25:05Z</dcterms:modified>
</cp:coreProperties>
</file>