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9A2FE1-89E4-4DFB-949B-95FCCD91C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DC0B48F-982E-4522-A1BE-F2B190A91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3B78409-9A1C-499D-B01E-C09C46A98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46BAA50-AFC5-4B4E-8953-F7035FA5C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B4A4C01-3967-4B7A-8811-CF14C4AA6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134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3EED50-CA38-4AA7-A39C-A18BE36B0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299AB82-A64A-4019-B728-CB6D7583C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D5D344-E04C-45D7-9571-A8292CF80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DD5AFF-E831-4A79-8CF9-AD9E2ABD0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E9DF11B-7CCD-4F6C-966D-EB5E9058B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930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0A48B96-B13F-4516-A63C-E35B797A0F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8A1C41D-931A-45E7-B5A0-73FCB457D7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3B0498-0C7B-42AD-A854-B5A2E2D14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BF665A-BB9E-4132-B09C-5B5F0023F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EBEA1A8-5A98-4055-883C-20555A9B1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868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C2A40D-1A59-49B6-9B23-59DB8E218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18DB55A-19D2-47D4-9F31-9F6FE56EF3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43AF53C-74C3-4F0A-A42B-17E01D27C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EFCC877-661F-426A-A0A0-FDBC51ED4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22CF395-F7BF-40CD-B133-B3E9B73AD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5609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8CE425-18C2-4D0E-B23D-57F4EB890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8A4BC71-C8D2-4D84-9974-15A5B26D9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7651FD-59CA-44CA-A28A-B8456C326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A5F75CD-A179-4387-987A-8971A311D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710FA20-B5D0-435A-ABE0-3043B34FC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802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A92336B-9809-4D23-B7E9-79361C334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C79F33-94A8-4F81-AC8A-6519A1E939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CD96693-382A-468E-8D92-ECD843CBD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59857D8-84E7-4910-890A-44934D6A0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3088828-74E7-4825-858F-A287B7B44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956BEC8-AD88-4587-89C5-47D34A1DF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4021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ADF24F6-7CC4-438C-AB07-5427E9418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82BDE89-3C15-45A0-89FE-7AF65D055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5AF6DAE-668A-46B5-9989-474ED091E5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A2AB88E-DB45-44B4-9E93-B2E4760237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0CF68CC-6BA4-4F9C-9BA4-A3C8519700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91A1937-FEE8-4D0E-958E-DA0B37E39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8E30B4E-BD2F-46D0-B8A7-2796E5734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1A9A332-CA8B-40F5-BBEC-1E61DABA3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286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A68FCD-1474-47E5-899E-506ED413F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62B5629-2E65-47E1-87C0-B79A07FCB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583C418-B109-4581-BA26-C36D297BB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A5A0B7B-DC8F-4E1F-AB0D-24ABEA997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5137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DF38D9D-FAA2-426E-8F92-A3CCF83C5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4BB7FE4-5A8A-4446-9C93-2CD7AA513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D96431B-4DEC-4D92-9B32-4E49EA3A0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512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64686D-8704-483A-8C57-9238FAC97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DC90A9-6018-4B4C-982A-CB26B18DF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826329D-AFBD-4537-8841-C7AF24CCD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F224C61-823F-46B1-B65C-ED570AAAF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2F91E79-EB97-449B-AC93-107EF256C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FFD3E7D-72B5-4A09-83AF-48628F4AB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7015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87E90D-18E0-42E6-8C30-31F5D90AC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B623128-8BD2-42B3-B7F1-A548A49D1C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50DE9F9-6647-418B-A865-025832FBFC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DF283CE-79DE-4983-838C-52813DB9C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DDFA37F-54FA-49E0-AC09-0B7F6735C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32895CE-1858-4D80-9BB7-0B0836ABB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259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433C7BF-1A67-4E3A-A9B1-943C20D2F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1D01DF-9779-4DA9-8E29-F38B48761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0EE5442-C149-4A27-A699-2D78B76937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1EE871-8068-4624-AEF0-FBF98FEB89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1B8E079-02A8-4255-961E-A22B3D67CE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499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CAF5586-1172-4808-963B-F21B2EE37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324080" cy="1290320"/>
          </a:xfrm>
          <a:noFill/>
          <a:ln>
            <a:noFill/>
          </a:ln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도형 편집</a:t>
            </a:r>
          </a:p>
        </p:txBody>
      </p:sp>
      <p:cxnSp>
        <p:nvCxnSpPr>
          <p:cNvPr id="7" name="직선 화살표 연결선 6">
            <a:extLst>
              <a:ext uri="{FF2B5EF4-FFF2-40B4-BE49-F238E27FC236}">
                <a16:creationId xmlns:a16="http://schemas.microsoft.com/office/drawing/2014/main" id="{CE336D68-2D02-45F2-8765-E2B902465358}"/>
              </a:ext>
            </a:extLst>
          </p:cNvPr>
          <p:cNvCxnSpPr>
            <a:cxnSpLocks/>
          </p:cNvCxnSpPr>
          <p:nvPr/>
        </p:nvCxnSpPr>
        <p:spPr>
          <a:xfrm>
            <a:off x="0" y="1076960"/>
            <a:ext cx="12192000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361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574407FF-7CF0-4256-95CE-3EB0BC7D9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0"/>
            <a:ext cx="12100560" cy="1013953"/>
          </a:xfrm>
        </p:spPr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도형 병합</a:t>
            </a:r>
          </a:p>
        </p:txBody>
      </p: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D74F7217-FA19-4395-BFBF-78433D8F2A58}"/>
              </a:ext>
            </a:extLst>
          </p:cNvPr>
          <p:cNvCxnSpPr>
            <a:cxnSpLocks/>
          </p:cNvCxnSpPr>
          <p:nvPr/>
        </p:nvCxnSpPr>
        <p:spPr>
          <a:xfrm>
            <a:off x="0" y="1076960"/>
            <a:ext cx="12192000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6709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8</Words>
  <Application>Microsoft Office PowerPoint</Application>
  <PresentationFormat>와이드스크린</PresentationFormat>
  <Paragraphs>2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1. 도형 편집</vt:lpstr>
      <vt:lpstr>2. 도형 병합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hyeran kim</dc:creator>
  <cp:lastModifiedBy>hyeran kim</cp:lastModifiedBy>
  <cp:revision>12</cp:revision>
  <dcterms:created xsi:type="dcterms:W3CDTF">2021-02-18T09:55:48Z</dcterms:created>
  <dcterms:modified xsi:type="dcterms:W3CDTF">2021-02-18T11:49:25Z</dcterms:modified>
</cp:coreProperties>
</file>