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9525" y="-1"/>
            <a:ext cx="12182475" cy="962025"/>
          </a:xfrm>
          <a:prstGeom prst="round2SameRect">
            <a:avLst>
              <a:gd name="adj1" fmla="val 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B3233AA8-F1A8-41B0-B210-B2A436801B53}"/>
              </a:ext>
            </a:extLst>
          </p:cNvPr>
          <p:cNvSpPr/>
          <p:nvPr/>
        </p:nvSpPr>
        <p:spPr>
          <a:xfrm>
            <a:off x="800101" y="1664491"/>
            <a:ext cx="2895600" cy="78105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602F936-5C10-461E-ADF7-C6DDCB2E3BC5}"/>
              </a:ext>
            </a:extLst>
          </p:cNvPr>
          <p:cNvSpPr/>
          <p:nvPr/>
        </p:nvSpPr>
        <p:spPr>
          <a:xfrm>
            <a:off x="4499609" y="1428745"/>
            <a:ext cx="1285875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406517" y="1443031"/>
            <a:ext cx="5391148" cy="1257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2A69D37D-79F7-472E-8766-0E23D7EBCA67}"/>
              </a:ext>
            </a:extLst>
          </p:cNvPr>
          <p:cNvSpPr/>
          <p:nvPr/>
        </p:nvSpPr>
        <p:spPr>
          <a:xfrm>
            <a:off x="6406517" y="3114674"/>
            <a:ext cx="5391148" cy="1257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사각형: 둥근 모서리 12">
            <a:extLst>
              <a:ext uri="{FF2B5EF4-FFF2-40B4-BE49-F238E27FC236}">
                <a16:creationId xmlns:a16="http://schemas.microsoft.com/office/drawing/2014/main" id="{1E480F25-BA51-47A9-8A2F-334D65433314}"/>
              </a:ext>
            </a:extLst>
          </p:cNvPr>
          <p:cNvSpPr/>
          <p:nvPr/>
        </p:nvSpPr>
        <p:spPr>
          <a:xfrm>
            <a:off x="6406517" y="4786317"/>
            <a:ext cx="5391148" cy="1257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A3A0010E-B991-4CA0-BDF3-0755FEBBA93E}"/>
              </a:ext>
            </a:extLst>
          </p:cNvPr>
          <p:cNvSpPr/>
          <p:nvPr/>
        </p:nvSpPr>
        <p:spPr>
          <a:xfrm>
            <a:off x="4499609" y="3100388"/>
            <a:ext cx="1285875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8351119C-AEF2-40BC-97D5-98512DD6384B}"/>
              </a:ext>
            </a:extLst>
          </p:cNvPr>
          <p:cNvSpPr/>
          <p:nvPr/>
        </p:nvSpPr>
        <p:spPr>
          <a:xfrm>
            <a:off x="4499609" y="4772031"/>
            <a:ext cx="1285875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10</cp:revision>
  <dcterms:created xsi:type="dcterms:W3CDTF">2020-11-08T04:04:40Z</dcterms:created>
  <dcterms:modified xsi:type="dcterms:W3CDTF">2020-11-09T06:22:59Z</dcterms:modified>
</cp:coreProperties>
</file>