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"/>
  </p:notesMasterIdLst>
  <p:sldIdLst>
    <p:sldId id="259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65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99" autoAdjust="0"/>
    <p:restoredTop sz="94660"/>
  </p:normalViewPr>
  <p:slideViewPr>
    <p:cSldViewPr snapToGrid="0">
      <p:cViewPr varScale="1">
        <p:scale>
          <a:sx n="67" d="100"/>
          <a:sy n="67" d="100"/>
        </p:scale>
        <p:origin x="14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488F5D5-D739-4194-9FB2-B3FFF2557B62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068FCF2-0E46-4553-8496-689BE494DA6B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35FBC78-C7A9-4B14-A845-FC2879A5F943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AF39B6C1-C06A-4EC1-A19F-0D832ECFCA8C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69402" y="6355580"/>
            <a:ext cx="2228850" cy="365125"/>
          </a:xfrm>
        </p:spPr>
        <p:txBody>
          <a:bodyPr/>
          <a:lstStyle>
            <a:lvl1pPr>
              <a:defRPr sz="1300"/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264340"/>
            <a:ext cx="9224962" cy="880250"/>
          </a:xfrm>
          <a:prstGeom prst="rect">
            <a:avLst/>
          </a:prstGeom>
        </p:spPr>
        <p:txBody>
          <a:bodyPr anchor="ctr"/>
          <a:lstStyle>
            <a:lvl1pPr algn="l">
              <a:defRPr sz="360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23892CB-BD2D-4A71-8D3D-DCEEE98ECA83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24DC29-BEBB-424F-831F-847E9A04BE09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EB95358-A838-478D-9B72-79859A83FD9B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평행 사변형 6">
            <a:extLst>
              <a:ext uri="{FF2B5EF4-FFF2-40B4-BE49-F238E27FC236}">
                <a16:creationId xmlns:a16="http://schemas.microsoft.com/office/drawing/2014/main" id="{35CB7830-ADE7-4CBB-90A4-907229272A89}"/>
              </a:ext>
            </a:extLst>
          </p:cNvPr>
          <p:cNvSpPr/>
          <p:nvPr userDrawn="1"/>
        </p:nvSpPr>
        <p:spPr>
          <a:xfrm>
            <a:off x="0" y="580205"/>
            <a:ext cx="9906000" cy="572400"/>
          </a:xfrm>
          <a:prstGeom prst="parallelogram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/>
              <a:t>59</a:t>
            </a:r>
            <a:endParaRPr lang="ko-KR" altLang="en-US"/>
          </a:p>
        </p:txBody>
      </p:sp>
      <p:sp>
        <p:nvSpPr>
          <p:cNvPr id="9" name="한쪽 모서리는 잘리고 다른 쪽 모서리는 둥근 사각형 7">
            <a:extLst>
              <a:ext uri="{FF2B5EF4-FFF2-40B4-BE49-F238E27FC236}">
                <a16:creationId xmlns:a16="http://schemas.microsoft.com/office/drawing/2014/main" id="{750F6006-0C49-4461-9143-820527867A32}"/>
              </a:ext>
            </a:extLst>
          </p:cNvPr>
          <p:cNvSpPr/>
          <p:nvPr userDrawn="1"/>
        </p:nvSpPr>
        <p:spPr>
          <a:xfrm>
            <a:off x="912095" y="-692"/>
            <a:ext cx="8081810" cy="1153297"/>
          </a:xfrm>
          <a:prstGeom prst="flowChartTerminator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5638ED29-7DB6-4147-B51F-6B5F846D7E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3" y="6265307"/>
            <a:ext cx="1479665" cy="5472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-693"/>
            <a:ext cx="9905998" cy="1153298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돋움" panose="020B0600000101010101" pitchFamily="50" charset="-127"/>
                <a:ea typeface="돋움" panose="020B0600000101010101" pitchFamily="50" charset="-127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0E52529-CE08-4C4E-88D6-ECF8AD3D837F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19743A8B-73CB-479E-98FA-9C44118C786D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5493C1A0-D60E-4A2A-A02E-AC8186A6BAEC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8BCE9A48-8B0F-42E6-BA78-14BB3B1F0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1</a:t>
            </a:fld>
            <a:endParaRPr lang="ko-KR" altLang="en-US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152C910A-61B8-4498-850E-EA137D09D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154768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1806</TotalTime>
  <Words>1</Words>
  <Application>Microsoft Office PowerPoint</Application>
  <PresentationFormat>A4 용지(210x297mm)</PresentationFormat>
  <Paragraphs>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돋움</vt:lpstr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목차</dc:title>
  <dc:creator>bbcc aa</dc:creator>
  <cp:lastModifiedBy>hyeran kim</cp:lastModifiedBy>
  <cp:revision>2</cp:revision>
  <dcterms:created xsi:type="dcterms:W3CDTF">2019-10-10T08:42:01Z</dcterms:created>
  <dcterms:modified xsi:type="dcterms:W3CDTF">2021-02-19T12:23:29Z</dcterms:modified>
</cp:coreProperties>
</file>