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0959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6610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85569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2007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93338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1310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063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71841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4113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054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2660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93055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934653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2605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AAD0F076-6FC4-477D-B16C-F30C7FB805C0}" type="datetimeFigureOut">
              <a:rPr lang="ko-KR" altLang="en-US" smtClean="0"/>
              <a:t>2020-11-17</a:t>
            </a:fld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7DFC5853-AC50-4623-99F5-21DB6EE0AA8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14154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457200" rtl="0" eaLnBrk="1" latinLnBrk="1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585479-A342-4615-BB0D-2AB8E8B03E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1040862-31BE-4737-AEBA-7C78164647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402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명언">
  <a:themeElements>
    <a:clrScheme name="노랑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alibri Light-Constantia">
      <a:majorFont>
        <a:latin typeface="Calibri Light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명언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명언</Template>
  <TotalTime>124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궁서</vt:lpstr>
      <vt:lpstr>맑은 고딕</vt:lpstr>
      <vt:lpstr>Calibri Light</vt:lpstr>
      <vt:lpstr>Constantia</vt:lpstr>
      <vt:lpstr>Wingdings 2</vt:lpstr>
      <vt:lpstr>명언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3</cp:revision>
  <dcterms:created xsi:type="dcterms:W3CDTF">2020-11-17T02:32:09Z</dcterms:created>
  <dcterms:modified xsi:type="dcterms:W3CDTF">2020-11-17T04:36:22Z</dcterms:modified>
</cp:coreProperties>
</file>