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5F5309-CC5C-4DDA-9E28-2C06F6E8E5E9}" type="doc">
      <dgm:prSet loTypeId="urn:microsoft.com/office/officeart/2005/8/layout/hList7" loCatId="list" qsTypeId="urn:microsoft.com/office/officeart/2005/8/quickstyle/3d9" qsCatId="3D" csTypeId="urn:microsoft.com/office/officeart/2005/8/colors/colorful1" csCatId="colorful" phldr="1"/>
      <dgm:spPr/>
    </dgm:pt>
    <dgm:pt modelId="{E6E8396B-8DCB-4DD6-9CA0-64442447E1C8}">
      <dgm:prSet phldrT="[텍스트]"/>
      <dgm:spPr/>
      <dgm:t>
        <a:bodyPr/>
        <a:lstStyle/>
        <a:p>
          <a:pPr latinLnBrk="1"/>
          <a:r>
            <a:rPr lang="ko-KR" altLang="en-US"/>
            <a:t>경영</a:t>
          </a:r>
          <a:br>
            <a:rPr lang="en-US" altLang="ko-KR"/>
          </a:br>
          <a:r>
            <a:rPr lang="ko-KR" altLang="en-US"/>
            <a:t>투명성 제고</a:t>
          </a:r>
        </a:p>
      </dgm:t>
    </dgm:pt>
    <dgm:pt modelId="{E664884D-B798-4248-BACC-F3855B48ACDB}" type="parTrans" cxnId="{CFB9DE7D-9794-43D2-9D1D-0C4F5022696F}">
      <dgm:prSet/>
      <dgm:spPr/>
      <dgm:t>
        <a:bodyPr/>
        <a:lstStyle/>
        <a:p>
          <a:pPr latinLnBrk="1"/>
          <a:endParaRPr lang="ko-KR" altLang="en-US"/>
        </a:p>
      </dgm:t>
    </dgm:pt>
    <dgm:pt modelId="{5C3519F0-DBEB-451F-A9FE-0E23A15239F2}" type="sibTrans" cxnId="{CFB9DE7D-9794-43D2-9D1D-0C4F5022696F}">
      <dgm:prSet/>
      <dgm:spPr/>
      <dgm:t>
        <a:bodyPr/>
        <a:lstStyle/>
        <a:p>
          <a:pPr latinLnBrk="1"/>
          <a:endParaRPr lang="ko-KR" altLang="en-US"/>
        </a:p>
      </dgm:t>
    </dgm:pt>
    <dgm:pt modelId="{F32A600C-F452-4403-B61F-DD3E0F921AF3}">
      <dgm:prSet phldrT="[텍스트]"/>
      <dgm:spPr/>
      <dgm:t>
        <a:bodyPr/>
        <a:lstStyle/>
        <a:p>
          <a:pPr latinLnBrk="1"/>
          <a:r>
            <a:rPr lang="ko-KR" altLang="en-US"/>
            <a:t>업종</a:t>
          </a:r>
          <a:br>
            <a:rPr lang="en-US" altLang="ko-KR"/>
          </a:br>
          <a:r>
            <a:rPr lang="ko-KR" altLang="en-US"/>
            <a:t>전문화</a:t>
          </a:r>
        </a:p>
      </dgm:t>
    </dgm:pt>
    <dgm:pt modelId="{4CD07A77-7EB6-4E5F-8251-20CEF92C11D2}" type="parTrans" cxnId="{A7FBDA3E-54D4-45FA-9F35-2C1AFFE548EB}">
      <dgm:prSet/>
      <dgm:spPr/>
      <dgm:t>
        <a:bodyPr/>
        <a:lstStyle/>
        <a:p>
          <a:pPr latinLnBrk="1"/>
          <a:endParaRPr lang="ko-KR" altLang="en-US"/>
        </a:p>
      </dgm:t>
    </dgm:pt>
    <dgm:pt modelId="{47346F1E-78E6-4A55-9FF4-81BD3BAFA31F}" type="sibTrans" cxnId="{A7FBDA3E-54D4-45FA-9F35-2C1AFFE548EB}">
      <dgm:prSet/>
      <dgm:spPr/>
      <dgm:t>
        <a:bodyPr/>
        <a:lstStyle/>
        <a:p>
          <a:pPr latinLnBrk="1"/>
          <a:endParaRPr lang="ko-KR" altLang="en-US"/>
        </a:p>
      </dgm:t>
    </dgm:pt>
    <dgm:pt modelId="{4A04CE3A-B72E-41FC-91B6-D9DE081A0A35}">
      <dgm:prSet phldrT="[텍스트]"/>
      <dgm:spPr/>
      <dgm:t>
        <a:bodyPr/>
        <a:lstStyle/>
        <a:p>
          <a:pPr latinLnBrk="1"/>
          <a:r>
            <a:rPr lang="ko-KR" altLang="en-US"/>
            <a:t>경영진</a:t>
          </a:r>
          <a:br>
            <a:rPr lang="en-US" altLang="ko-KR"/>
          </a:br>
          <a:r>
            <a:rPr lang="ko-KR" altLang="en-US"/>
            <a:t>책임강화</a:t>
          </a:r>
        </a:p>
      </dgm:t>
    </dgm:pt>
    <dgm:pt modelId="{6C7DDEAF-C746-48C6-8125-78792534701F}" type="parTrans" cxnId="{8B6E4FE0-7FD0-4304-B578-708D9503D433}">
      <dgm:prSet/>
      <dgm:spPr/>
      <dgm:t>
        <a:bodyPr/>
        <a:lstStyle/>
        <a:p>
          <a:pPr latinLnBrk="1"/>
          <a:endParaRPr lang="ko-KR" altLang="en-US"/>
        </a:p>
      </dgm:t>
    </dgm:pt>
    <dgm:pt modelId="{EF9E2C19-31C6-4B66-B79B-F8D8F5DCAA3A}" type="sibTrans" cxnId="{8B6E4FE0-7FD0-4304-B578-708D9503D433}">
      <dgm:prSet/>
      <dgm:spPr/>
      <dgm:t>
        <a:bodyPr/>
        <a:lstStyle/>
        <a:p>
          <a:pPr latinLnBrk="1"/>
          <a:endParaRPr lang="ko-KR" altLang="en-US"/>
        </a:p>
      </dgm:t>
    </dgm:pt>
    <dgm:pt modelId="{11605FCC-A94A-4A40-A97D-662297F1FD8C}">
      <dgm:prSet phldrT="[텍스트]"/>
      <dgm:spPr/>
      <dgm:t>
        <a:bodyPr/>
        <a:lstStyle/>
        <a:p>
          <a:pPr latinLnBrk="1"/>
          <a:r>
            <a:rPr lang="ko-KR" altLang="en-US"/>
            <a:t>재무 구조</a:t>
          </a:r>
          <a:br>
            <a:rPr lang="en-US" altLang="ko-KR"/>
          </a:br>
          <a:r>
            <a:rPr lang="ko-KR" altLang="en-US"/>
            <a:t>개선</a:t>
          </a:r>
        </a:p>
      </dgm:t>
    </dgm:pt>
    <dgm:pt modelId="{7EB72905-F913-4B07-9B48-B31EA995FDB0}" type="parTrans" cxnId="{B10DA239-DD3D-42DA-AF55-7137C788C3BA}">
      <dgm:prSet/>
      <dgm:spPr/>
      <dgm:t>
        <a:bodyPr/>
        <a:lstStyle/>
        <a:p>
          <a:pPr latinLnBrk="1"/>
          <a:endParaRPr lang="ko-KR" altLang="en-US"/>
        </a:p>
      </dgm:t>
    </dgm:pt>
    <dgm:pt modelId="{08DB75DE-9718-4387-AD52-FB2AFC993A3D}" type="sibTrans" cxnId="{B10DA239-DD3D-42DA-AF55-7137C788C3BA}">
      <dgm:prSet/>
      <dgm:spPr/>
      <dgm:t>
        <a:bodyPr/>
        <a:lstStyle/>
        <a:p>
          <a:pPr latinLnBrk="1"/>
          <a:endParaRPr lang="ko-KR" altLang="en-US"/>
        </a:p>
      </dgm:t>
    </dgm:pt>
    <dgm:pt modelId="{9161E0F4-03D3-4B23-84C0-797D3700C3CD}">
      <dgm:prSet phldrT="[텍스트]"/>
      <dgm:spPr/>
      <dgm:t>
        <a:bodyPr/>
        <a:lstStyle/>
        <a:p>
          <a:pPr latinLnBrk="1"/>
          <a:r>
            <a:rPr lang="ko-KR" altLang="en-US"/>
            <a:t>상호 지급</a:t>
          </a:r>
          <a:br>
            <a:rPr lang="en-US" altLang="ko-KR"/>
          </a:br>
          <a:r>
            <a:rPr lang="ko-KR" altLang="en-US"/>
            <a:t>보증 해소</a:t>
          </a:r>
        </a:p>
      </dgm:t>
    </dgm:pt>
    <dgm:pt modelId="{3E095234-CAE2-4D3E-9331-7F2E24A6078F}" type="parTrans" cxnId="{5D3E573E-B2F8-47AA-A33F-E059B1DBE6AA}">
      <dgm:prSet/>
      <dgm:spPr/>
      <dgm:t>
        <a:bodyPr/>
        <a:lstStyle/>
        <a:p>
          <a:pPr latinLnBrk="1"/>
          <a:endParaRPr lang="ko-KR" altLang="en-US"/>
        </a:p>
      </dgm:t>
    </dgm:pt>
    <dgm:pt modelId="{CA8DC07A-D734-4660-9C9A-3E5B291434F3}" type="sibTrans" cxnId="{5D3E573E-B2F8-47AA-A33F-E059B1DBE6AA}">
      <dgm:prSet/>
      <dgm:spPr/>
      <dgm:t>
        <a:bodyPr/>
        <a:lstStyle/>
        <a:p>
          <a:pPr latinLnBrk="1"/>
          <a:endParaRPr lang="ko-KR" altLang="en-US"/>
        </a:p>
      </dgm:t>
    </dgm:pt>
    <dgm:pt modelId="{F1F24E11-D23F-4E7F-A311-1BD1FED5D8E7}" type="pres">
      <dgm:prSet presAssocID="{9D5F5309-CC5C-4DDA-9E28-2C06F6E8E5E9}" presName="Name0" presStyleCnt="0">
        <dgm:presLayoutVars>
          <dgm:dir/>
          <dgm:resizeHandles val="exact"/>
        </dgm:presLayoutVars>
      </dgm:prSet>
      <dgm:spPr/>
    </dgm:pt>
    <dgm:pt modelId="{C17A1AF9-B86D-462F-AD58-F726E1C6D05F}" type="pres">
      <dgm:prSet presAssocID="{9D5F5309-CC5C-4DDA-9E28-2C06F6E8E5E9}" presName="fgShape" presStyleLbl="fgShp" presStyleIdx="0" presStyleCnt="1"/>
      <dgm:spPr/>
    </dgm:pt>
    <dgm:pt modelId="{F306519D-6B67-4338-AE01-A78AFF825DA0}" type="pres">
      <dgm:prSet presAssocID="{9D5F5309-CC5C-4DDA-9E28-2C06F6E8E5E9}" presName="linComp" presStyleCnt="0"/>
      <dgm:spPr/>
    </dgm:pt>
    <dgm:pt modelId="{FE50E3AF-A6C5-4A8E-BE56-FE0CE22957C4}" type="pres">
      <dgm:prSet presAssocID="{E6E8396B-8DCB-4DD6-9CA0-64442447E1C8}" presName="compNode" presStyleCnt="0"/>
      <dgm:spPr/>
    </dgm:pt>
    <dgm:pt modelId="{4A344F81-E150-4412-AE85-EDB64F1C9AB5}" type="pres">
      <dgm:prSet presAssocID="{E6E8396B-8DCB-4DD6-9CA0-64442447E1C8}" presName="bkgdShape" presStyleLbl="node1" presStyleIdx="0" presStyleCnt="5"/>
      <dgm:spPr/>
    </dgm:pt>
    <dgm:pt modelId="{7E6CA8E1-23E4-4EFC-A69C-B3096EA8B25D}" type="pres">
      <dgm:prSet presAssocID="{E6E8396B-8DCB-4DD6-9CA0-64442447E1C8}" presName="nodeTx" presStyleLbl="node1" presStyleIdx="0" presStyleCnt="5">
        <dgm:presLayoutVars>
          <dgm:bulletEnabled val="1"/>
        </dgm:presLayoutVars>
      </dgm:prSet>
      <dgm:spPr/>
    </dgm:pt>
    <dgm:pt modelId="{35E1E26D-9E01-422D-B615-0E183666D3D7}" type="pres">
      <dgm:prSet presAssocID="{E6E8396B-8DCB-4DD6-9CA0-64442447E1C8}" presName="invisiNode" presStyleLbl="node1" presStyleIdx="0" presStyleCnt="5"/>
      <dgm:spPr/>
    </dgm:pt>
    <dgm:pt modelId="{FE34B7C5-0713-40E8-893C-3C02FA9A1E8D}" type="pres">
      <dgm:prSet presAssocID="{E6E8396B-8DCB-4DD6-9CA0-64442447E1C8}" presName="imagNode" presStyleLbl="fgImgPlace1" presStyleIdx="0" presStyleCnt="5"/>
      <dgm:spPr/>
    </dgm:pt>
    <dgm:pt modelId="{A3BF95A6-C866-4D23-8952-19922AD65130}" type="pres">
      <dgm:prSet presAssocID="{5C3519F0-DBEB-451F-A9FE-0E23A15239F2}" presName="sibTrans" presStyleLbl="sibTrans2D1" presStyleIdx="0" presStyleCnt="0"/>
      <dgm:spPr/>
    </dgm:pt>
    <dgm:pt modelId="{D17157B1-A06E-4352-A004-63CD2AC3D53A}" type="pres">
      <dgm:prSet presAssocID="{11605FCC-A94A-4A40-A97D-662297F1FD8C}" presName="compNode" presStyleCnt="0"/>
      <dgm:spPr/>
    </dgm:pt>
    <dgm:pt modelId="{C358F147-9230-416F-8790-8B76D7C32753}" type="pres">
      <dgm:prSet presAssocID="{11605FCC-A94A-4A40-A97D-662297F1FD8C}" presName="bkgdShape" presStyleLbl="node1" presStyleIdx="1" presStyleCnt="5"/>
      <dgm:spPr/>
    </dgm:pt>
    <dgm:pt modelId="{F8ECF66B-E09D-4123-9D02-4A9623621386}" type="pres">
      <dgm:prSet presAssocID="{11605FCC-A94A-4A40-A97D-662297F1FD8C}" presName="nodeTx" presStyleLbl="node1" presStyleIdx="1" presStyleCnt="5">
        <dgm:presLayoutVars>
          <dgm:bulletEnabled val="1"/>
        </dgm:presLayoutVars>
      </dgm:prSet>
      <dgm:spPr/>
    </dgm:pt>
    <dgm:pt modelId="{2924CAE3-6CBF-45C1-BA1B-8FA67F520892}" type="pres">
      <dgm:prSet presAssocID="{11605FCC-A94A-4A40-A97D-662297F1FD8C}" presName="invisiNode" presStyleLbl="node1" presStyleIdx="1" presStyleCnt="5"/>
      <dgm:spPr/>
    </dgm:pt>
    <dgm:pt modelId="{E3744BB0-83F0-499D-83FA-AFB4593BFBDB}" type="pres">
      <dgm:prSet presAssocID="{11605FCC-A94A-4A40-A97D-662297F1FD8C}" presName="imagNode" presStyleLbl="fgImgPlace1" presStyleIdx="1" presStyleCnt="5"/>
      <dgm:spPr/>
    </dgm:pt>
    <dgm:pt modelId="{857F6AE8-2EC6-4CA2-BC12-884F9EC20749}" type="pres">
      <dgm:prSet presAssocID="{08DB75DE-9718-4387-AD52-FB2AFC993A3D}" presName="sibTrans" presStyleLbl="sibTrans2D1" presStyleIdx="0" presStyleCnt="0"/>
      <dgm:spPr/>
    </dgm:pt>
    <dgm:pt modelId="{89415FCB-7FE6-4E1A-8A81-9183C72BE159}" type="pres">
      <dgm:prSet presAssocID="{F32A600C-F452-4403-B61F-DD3E0F921AF3}" presName="compNode" presStyleCnt="0"/>
      <dgm:spPr/>
    </dgm:pt>
    <dgm:pt modelId="{E08FB1DA-62C3-4297-BB40-9AA73F36A40C}" type="pres">
      <dgm:prSet presAssocID="{F32A600C-F452-4403-B61F-DD3E0F921AF3}" presName="bkgdShape" presStyleLbl="node1" presStyleIdx="2" presStyleCnt="5"/>
      <dgm:spPr/>
    </dgm:pt>
    <dgm:pt modelId="{E9ECA9EF-865C-4B5F-B7EB-4C52E67A92FC}" type="pres">
      <dgm:prSet presAssocID="{F32A600C-F452-4403-B61F-DD3E0F921AF3}" presName="nodeTx" presStyleLbl="node1" presStyleIdx="2" presStyleCnt="5">
        <dgm:presLayoutVars>
          <dgm:bulletEnabled val="1"/>
        </dgm:presLayoutVars>
      </dgm:prSet>
      <dgm:spPr/>
    </dgm:pt>
    <dgm:pt modelId="{F031BC1E-6E04-40EE-82DE-FEDE65B1542F}" type="pres">
      <dgm:prSet presAssocID="{F32A600C-F452-4403-B61F-DD3E0F921AF3}" presName="invisiNode" presStyleLbl="node1" presStyleIdx="2" presStyleCnt="5"/>
      <dgm:spPr/>
    </dgm:pt>
    <dgm:pt modelId="{21647F31-1FB0-47F9-BE27-2E023B47C321}" type="pres">
      <dgm:prSet presAssocID="{F32A600C-F452-4403-B61F-DD3E0F921AF3}" presName="imagNode" presStyleLbl="fgImgPlace1" presStyleIdx="2" presStyleCnt="5"/>
      <dgm:spPr/>
    </dgm:pt>
    <dgm:pt modelId="{C16801B3-DB0D-47F7-92DF-4E3ECE381DFB}" type="pres">
      <dgm:prSet presAssocID="{47346F1E-78E6-4A55-9FF4-81BD3BAFA31F}" presName="sibTrans" presStyleLbl="sibTrans2D1" presStyleIdx="0" presStyleCnt="0"/>
      <dgm:spPr/>
    </dgm:pt>
    <dgm:pt modelId="{F6AC61A6-9235-48DC-9131-86B375AC1E77}" type="pres">
      <dgm:prSet presAssocID="{4A04CE3A-B72E-41FC-91B6-D9DE081A0A35}" presName="compNode" presStyleCnt="0"/>
      <dgm:spPr/>
    </dgm:pt>
    <dgm:pt modelId="{95959578-29EC-4BF1-8832-2859DE926A79}" type="pres">
      <dgm:prSet presAssocID="{4A04CE3A-B72E-41FC-91B6-D9DE081A0A35}" presName="bkgdShape" presStyleLbl="node1" presStyleIdx="3" presStyleCnt="5"/>
      <dgm:spPr/>
    </dgm:pt>
    <dgm:pt modelId="{B5564C3C-2BCA-4472-B463-78ABC63DB547}" type="pres">
      <dgm:prSet presAssocID="{4A04CE3A-B72E-41FC-91B6-D9DE081A0A35}" presName="nodeTx" presStyleLbl="node1" presStyleIdx="3" presStyleCnt="5">
        <dgm:presLayoutVars>
          <dgm:bulletEnabled val="1"/>
        </dgm:presLayoutVars>
      </dgm:prSet>
      <dgm:spPr/>
    </dgm:pt>
    <dgm:pt modelId="{C2142E95-33FA-49AD-A317-BF43E37328DF}" type="pres">
      <dgm:prSet presAssocID="{4A04CE3A-B72E-41FC-91B6-D9DE081A0A35}" presName="invisiNode" presStyleLbl="node1" presStyleIdx="3" presStyleCnt="5"/>
      <dgm:spPr/>
    </dgm:pt>
    <dgm:pt modelId="{A64A8E9B-47FE-43F1-AEE1-0CDE695A5952}" type="pres">
      <dgm:prSet presAssocID="{4A04CE3A-B72E-41FC-91B6-D9DE081A0A35}" presName="imagNode" presStyleLbl="fgImgPlace1" presStyleIdx="3" presStyleCnt="5"/>
      <dgm:spPr/>
    </dgm:pt>
    <dgm:pt modelId="{1F0DAB4D-E60E-40A1-A1E6-BFFE52452025}" type="pres">
      <dgm:prSet presAssocID="{EF9E2C19-31C6-4B66-B79B-F8D8F5DCAA3A}" presName="sibTrans" presStyleLbl="sibTrans2D1" presStyleIdx="0" presStyleCnt="0"/>
      <dgm:spPr/>
    </dgm:pt>
    <dgm:pt modelId="{ECC56165-143E-4619-80B3-002B56B42DB6}" type="pres">
      <dgm:prSet presAssocID="{9161E0F4-03D3-4B23-84C0-797D3700C3CD}" presName="compNode" presStyleCnt="0"/>
      <dgm:spPr/>
    </dgm:pt>
    <dgm:pt modelId="{8B4178E4-C778-47FD-88AF-4B0C59F4BD12}" type="pres">
      <dgm:prSet presAssocID="{9161E0F4-03D3-4B23-84C0-797D3700C3CD}" presName="bkgdShape" presStyleLbl="node1" presStyleIdx="4" presStyleCnt="5"/>
      <dgm:spPr/>
    </dgm:pt>
    <dgm:pt modelId="{EAA7728A-19F0-4FFA-A2CC-2AF166E46309}" type="pres">
      <dgm:prSet presAssocID="{9161E0F4-03D3-4B23-84C0-797D3700C3CD}" presName="nodeTx" presStyleLbl="node1" presStyleIdx="4" presStyleCnt="5">
        <dgm:presLayoutVars>
          <dgm:bulletEnabled val="1"/>
        </dgm:presLayoutVars>
      </dgm:prSet>
      <dgm:spPr/>
    </dgm:pt>
    <dgm:pt modelId="{9B891A9D-1FA2-4C1E-A3A3-29B4CA17EF19}" type="pres">
      <dgm:prSet presAssocID="{9161E0F4-03D3-4B23-84C0-797D3700C3CD}" presName="invisiNode" presStyleLbl="node1" presStyleIdx="4" presStyleCnt="5"/>
      <dgm:spPr/>
    </dgm:pt>
    <dgm:pt modelId="{2AA06199-D9B1-41FC-88EE-F0CAF6C0DBE4}" type="pres">
      <dgm:prSet presAssocID="{9161E0F4-03D3-4B23-84C0-797D3700C3CD}" presName="imagNode" presStyleLbl="fgImgPlace1" presStyleIdx="4" presStyleCnt="5"/>
      <dgm:spPr/>
    </dgm:pt>
  </dgm:ptLst>
  <dgm:cxnLst>
    <dgm:cxn modelId="{0F712331-2A76-4E6E-8F41-AD5264D315E5}" type="presOf" srcId="{9161E0F4-03D3-4B23-84C0-797D3700C3CD}" destId="{EAA7728A-19F0-4FFA-A2CC-2AF166E46309}" srcOrd="1" destOrd="0" presId="urn:microsoft.com/office/officeart/2005/8/layout/hList7"/>
    <dgm:cxn modelId="{B10DA239-DD3D-42DA-AF55-7137C788C3BA}" srcId="{9D5F5309-CC5C-4DDA-9E28-2C06F6E8E5E9}" destId="{11605FCC-A94A-4A40-A97D-662297F1FD8C}" srcOrd="1" destOrd="0" parTransId="{7EB72905-F913-4B07-9B48-B31EA995FDB0}" sibTransId="{08DB75DE-9718-4387-AD52-FB2AFC993A3D}"/>
    <dgm:cxn modelId="{6B853E3A-5C2F-4C86-91DD-7FC34C35D1C0}" type="presOf" srcId="{EF9E2C19-31C6-4B66-B79B-F8D8F5DCAA3A}" destId="{1F0DAB4D-E60E-40A1-A1E6-BFFE52452025}" srcOrd="0" destOrd="0" presId="urn:microsoft.com/office/officeart/2005/8/layout/hList7"/>
    <dgm:cxn modelId="{CFFE153D-FAF5-44D3-BD55-93B05644BD9E}" type="presOf" srcId="{F32A600C-F452-4403-B61F-DD3E0F921AF3}" destId="{E08FB1DA-62C3-4297-BB40-9AA73F36A40C}" srcOrd="0" destOrd="0" presId="urn:microsoft.com/office/officeart/2005/8/layout/hList7"/>
    <dgm:cxn modelId="{5D3E573E-B2F8-47AA-A33F-E059B1DBE6AA}" srcId="{9D5F5309-CC5C-4DDA-9E28-2C06F6E8E5E9}" destId="{9161E0F4-03D3-4B23-84C0-797D3700C3CD}" srcOrd="4" destOrd="0" parTransId="{3E095234-CAE2-4D3E-9331-7F2E24A6078F}" sibTransId="{CA8DC07A-D734-4660-9C9A-3E5B291434F3}"/>
    <dgm:cxn modelId="{A7FBDA3E-54D4-45FA-9F35-2C1AFFE548EB}" srcId="{9D5F5309-CC5C-4DDA-9E28-2C06F6E8E5E9}" destId="{F32A600C-F452-4403-B61F-DD3E0F921AF3}" srcOrd="2" destOrd="0" parTransId="{4CD07A77-7EB6-4E5F-8251-20CEF92C11D2}" sibTransId="{47346F1E-78E6-4A55-9FF4-81BD3BAFA31F}"/>
    <dgm:cxn modelId="{F6E72046-8A55-478F-B476-56D805C504EB}" type="presOf" srcId="{4A04CE3A-B72E-41FC-91B6-D9DE081A0A35}" destId="{95959578-29EC-4BF1-8832-2859DE926A79}" srcOrd="0" destOrd="0" presId="urn:microsoft.com/office/officeart/2005/8/layout/hList7"/>
    <dgm:cxn modelId="{3A6FD06D-8CE3-4EFA-B64B-5927AD63E030}" type="presOf" srcId="{47346F1E-78E6-4A55-9FF4-81BD3BAFA31F}" destId="{C16801B3-DB0D-47F7-92DF-4E3ECE381DFB}" srcOrd="0" destOrd="0" presId="urn:microsoft.com/office/officeart/2005/8/layout/hList7"/>
    <dgm:cxn modelId="{882DB753-D20B-4DC1-B6F2-23C8FEDC8D9A}" type="presOf" srcId="{E6E8396B-8DCB-4DD6-9CA0-64442447E1C8}" destId="{4A344F81-E150-4412-AE85-EDB64F1C9AB5}" srcOrd="0" destOrd="0" presId="urn:microsoft.com/office/officeart/2005/8/layout/hList7"/>
    <dgm:cxn modelId="{FB53E579-E541-4DD5-8824-0DEAAE0EAAA1}" type="presOf" srcId="{9D5F5309-CC5C-4DDA-9E28-2C06F6E8E5E9}" destId="{F1F24E11-D23F-4E7F-A311-1BD1FED5D8E7}" srcOrd="0" destOrd="0" presId="urn:microsoft.com/office/officeart/2005/8/layout/hList7"/>
    <dgm:cxn modelId="{CFB9DE7D-9794-43D2-9D1D-0C4F5022696F}" srcId="{9D5F5309-CC5C-4DDA-9E28-2C06F6E8E5E9}" destId="{E6E8396B-8DCB-4DD6-9CA0-64442447E1C8}" srcOrd="0" destOrd="0" parTransId="{E664884D-B798-4248-BACC-F3855B48ACDB}" sibTransId="{5C3519F0-DBEB-451F-A9FE-0E23A15239F2}"/>
    <dgm:cxn modelId="{C382EA7D-3011-4796-8D64-FF16CDDAC565}" type="presOf" srcId="{11605FCC-A94A-4A40-A97D-662297F1FD8C}" destId="{F8ECF66B-E09D-4123-9D02-4A9623621386}" srcOrd="1" destOrd="0" presId="urn:microsoft.com/office/officeart/2005/8/layout/hList7"/>
    <dgm:cxn modelId="{7BFC9E80-28BA-462F-933C-9B959C7A7824}" type="presOf" srcId="{9161E0F4-03D3-4B23-84C0-797D3700C3CD}" destId="{8B4178E4-C778-47FD-88AF-4B0C59F4BD12}" srcOrd="0" destOrd="0" presId="urn:microsoft.com/office/officeart/2005/8/layout/hList7"/>
    <dgm:cxn modelId="{91F98186-73FA-4806-ADE3-7869766AC7A1}" type="presOf" srcId="{11605FCC-A94A-4A40-A97D-662297F1FD8C}" destId="{C358F147-9230-416F-8790-8B76D7C32753}" srcOrd="0" destOrd="0" presId="urn:microsoft.com/office/officeart/2005/8/layout/hList7"/>
    <dgm:cxn modelId="{82C2E488-3ED3-442E-A26D-EC7339FCFEF8}" type="presOf" srcId="{E6E8396B-8DCB-4DD6-9CA0-64442447E1C8}" destId="{7E6CA8E1-23E4-4EFC-A69C-B3096EA8B25D}" srcOrd="1" destOrd="0" presId="urn:microsoft.com/office/officeart/2005/8/layout/hList7"/>
    <dgm:cxn modelId="{DEF4E291-4C51-4C63-B9DE-C8C2D9BE2003}" type="presOf" srcId="{08DB75DE-9718-4387-AD52-FB2AFC993A3D}" destId="{857F6AE8-2EC6-4CA2-BC12-884F9EC20749}" srcOrd="0" destOrd="0" presId="urn:microsoft.com/office/officeart/2005/8/layout/hList7"/>
    <dgm:cxn modelId="{C41DE693-D6F9-4D8D-913A-3C564392F1E9}" type="presOf" srcId="{4A04CE3A-B72E-41FC-91B6-D9DE081A0A35}" destId="{B5564C3C-2BCA-4472-B463-78ABC63DB547}" srcOrd="1" destOrd="0" presId="urn:microsoft.com/office/officeart/2005/8/layout/hList7"/>
    <dgm:cxn modelId="{9E0C20DE-6814-46ED-8A89-DE5BA558C276}" type="presOf" srcId="{F32A600C-F452-4403-B61F-DD3E0F921AF3}" destId="{E9ECA9EF-865C-4B5F-B7EB-4C52E67A92FC}" srcOrd="1" destOrd="0" presId="urn:microsoft.com/office/officeart/2005/8/layout/hList7"/>
    <dgm:cxn modelId="{8B6E4FE0-7FD0-4304-B578-708D9503D433}" srcId="{9D5F5309-CC5C-4DDA-9E28-2C06F6E8E5E9}" destId="{4A04CE3A-B72E-41FC-91B6-D9DE081A0A35}" srcOrd="3" destOrd="0" parTransId="{6C7DDEAF-C746-48C6-8125-78792534701F}" sibTransId="{EF9E2C19-31C6-4B66-B79B-F8D8F5DCAA3A}"/>
    <dgm:cxn modelId="{D39185E8-156F-4106-8862-6B9F8D0D1AB7}" type="presOf" srcId="{5C3519F0-DBEB-451F-A9FE-0E23A15239F2}" destId="{A3BF95A6-C866-4D23-8952-19922AD65130}" srcOrd="0" destOrd="0" presId="urn:microsoft.com/office/officeart/2005/8/layout/hList7"/>
    <dgm:cxn modelId="{E516F52E-A5D6-4FB1-996D-10EBB0577AF1}" type="presParOf" srcId="{F1F24E11-D23F-4E7F-A311-1BD1FED5D8E7}" destId="{C17A1AF9-B86D-462F-AD58-F726E1C6D05F}" srcOrd="0" destOrd="0" presId="urn:microsoft.com/office/officeart/2005/8/layout/hList7"/>
    <dgm:cxn modelId="{23202A7E-0878-4CDF-8589-B1CB4EBC376A}" type="presParOf" srcId="{F1F24E11-D23F-4E7F-A311-1BD1FED5D8E7}" destId="{F306519D-6B67-4338-AE01-A78AFF825DA0}" srcOrd="1" destOrd="0" presId="urn:microsoft.com/office/officeart/2005/8/layout/hList7"/>
    <dgm:cxn modelId="{87C72F0E-CDAA-4103-BE65-989A77A01D72}" type="presParOf" srcId="{F306519D-6B67-4338-AE01-A78AFF825DA0}" destId="{FE50E3AF-A6C5-4A8E-BE56-FE0CE22957C4}" srcOrd="0" destOrd="0" presId="urn:microsoft.com/office/officeart/2005/8/layout/hList7"/>
    <dgm:cxn modelId="{FFD8CC84-E302-45DC-B71D-A2ED1E48B5AA}" type="presParOf" srcId="{FE50E3AF-A6C5-4A8E-BE56-FE0CE22957C4}" destId="{4A344F81-E150-4412-AE85-EDB64F1C9AB5}" srcOrd="0" destOrd="0" presId="urn:microsoft.com/office/officeart/2005/8/layout/hList7"/>
    <dgm:cxn modelId="{E82D1DC7-9B80-4E95-8268-944CD91BE3EB}" type="presParOf" srcId="{FE50E3AF-A6C5-4A8E-BE56-FE0CE22957C4}" destId="{7E6CA8E1-23E4-4EFC-A69C-B3096EA8B25D}" srcOrd="1" destOrd="0" presId="urn:microsoft.com/office/officeart/2005/8/layout/hList7"/>
    <dgm:cxn modelId="{75BA3BD5-5803-44BB-9CF9-6C7F956903FA}" type="presParOf" srcId="{FE50E3AF-A6C5-4A8E-BE56-FE0CE22957C4}" destId="{35E1E26D-9E01-422D-B615-0E183666D3D7}" srcOrd="2" destOrd="0" presId="urn:microsoft.com/office/officeart/2005/8/layout/hList7"/>
    <dgm:cxn modelId="{98856103-79EC-403D-9D7D-26ADBB16BCFC}" type="presParOf" srcId="{FE50E3AF-A6C5-4A8E-BE56-FE0CE22957C4}" destId="{FE34B7C5-0713-40E8-893C-3C02FA9A1E8D}" srcOrd="3" destOrd="0" presId="urn:microsoft.com/office/officeart/2005/8/layout/hList7"/>
    <dgm:cxn modelId="{1D2FA16A-C572-43D7-ADE4-5D06DD6EBBB8}" type="presParOf" srcId="{F306519D-6B67-4338-AE01-A78AFF825DA0}" destId="{A3BF95A6-C866-4D23-8952-19922AD65130}" srcOrd="1" destOrd="0" presId="urn:microsoft.com/office/officeart/2005/8/layout/hList7"/>
    <dgm:cxn modelId="{739A8B19-05CA-4E9F-911C-D6317CAA436F}" type="presParOf" srcId="{F306519D-6B67-4338-AE01-A78AFF825DA0}" destId="{D17157B1-A06E-4352-A004-63CD2AC3D53A}" srcOrd="2" destOrd="0" presId="urn:microsoft.com/office/officeart/2005/8/layout/hList7"/>
    <dgm:cxn modelId="{56F1BCA2-2915-402B-9020-A27F299519B5}" type="presParOf" srcId="{D17157B1-A06E-4352-A004-63CD2AC3D53A}" destId="{C358F147-9230-416F-8790-8B76D7C32753}" srcOrd="0" destOrd="0" presId="urn:microsoft.com/office/officeart/2005/8/layout/hList7"/>
    <dgm:cxn modelId="{E6DDA81E-43FD-4B64-B047-748A76EB8F0E}" type="presParOf" srcId="{D17157B1-A06E-4352-A004-63CD2AC3D53A}" destId="{F8ECF66B-E09D-4123-9D02-4A9623621386}" srcOrd="1" destOrd="0" presId="urn:microsoft.com/office/officeart/2005/8/layout/hList7"/>
    <dgm:cxn modelId="{952307F4-676C-43D7-997B-7CFFDD36D94A}" type="presParOf" srcId="{D17157B1-A06E-4352-A004-63CD2AC3D53A}" destId="{2924CAE3-6CBF-45C1-BA1B-8FA67F520892}" srcOrd="2" destOrd="0" presId="urn:microsoft.com/office/officeart/2005/8/layout/hList7"/>
    <dgm:cxn modelId="{D286AF96-0DBE-47AB-BCA9-99A37D78624F}" type="presParOf" srcId="{D17157B1-A06E-4352-A004-63CD2AC3D53A}" destId="{E3744BB0-83F0-499D-83FA-AFB4593BFBDB}" srcOrd="3" destOrd="0" presId="urn:microsoft.com/office/officeart/2005/8/layout/hList7"/>
    <dgm:cxn modelId="{4710A242-1F3E-4AF5-A3D1-97D836BB050D}" type="presParOf" srcId="{F306519D-6B67-4338-AE01-A78AFF825DA0}" destId="{857F6AE8-2EC6-4CA2-BC12-884F9EC20749}" srcOrd="3" destOrd="0" presId="urn:microsoft.com/office/officeart/2005/8/layout/hList7"/>
    <dgm:cxn modelId="{5694E8BC-907E-4B50-8F2C-2B9DEEF4ED61}" type="presParOf" srcId="{F306519D-6B67-4338-AE01-A78AFF825DA0}" destId="{89415FCB-7FE6-4E1A-8A81-9183C72BE159}" srcOrd="4" destOrd="0" presId="urn:microsoft.com/office/officeart/2005/8/layout/hList7"/>
    <dgm:cxn modelId="{B315BC41-8090-4F92-BE8D-41A86C587127}" type="presParOf" srcId="{89415FCB-7FE6-4E1A-8A81-9183C72BE159}" destId="{E08FB1DA-62C3-4297-BB40-9AA73F36A40C}" srcOrd="0" destOrd="0" presId="urn:microsoft.com/office/officeart/2005/8/layout/hList7"/>
    <dgm:cxn modelId="{2AE2A0F3-C3E7-4F4F-AA23-7266A31BFF83}" type="presParOf" srcId="{89415FCB-7FE6-4E1A-8A81-9183C72BE159}" destId="{E9ECA9EF-865C-4B5F-B7EB-4C52E67A92FC}" srcOrd="1" destOrd="0" presId="urn:microsoft.com/office/officeart/2005/8/layout/hList7"/>
    <dgm:cxn modelId="{05B6E381-DA58-4985-97C4-35580D33AB80}" type="presParOf" srcId="{89415FCB-7FE6-4E1A-8A81-9183C72BE159}" destId="{F031BC1E-6E04-40EE-82DE-FEDE65B1542F}" srcOrd="2" destOrd="0" presId="urn:microsoft.com/office/officeart/2005/8/layout/hList7"/>
    <dgm:cxn modelId="{85404B2E-A8DC-4FD8-ACD5-D9B0F7321570}" type="presParOf" srcId="{89415FCB-7FE6-4E1A-8A81-9183C72BE159}" destId="{21647F31-1FB0-47F9-BE27-2E023B47C321}" srcOrd="3" destOrd="0" presId="urn:microsoft.com/office/officeart/2005/8/layout/hList7"/>
    <dgm:cxn modelId="{4B01CF82-9F8F-42AA-A91A-9A070E1F0A19}" type="presParOf" srcId="{F306519D-6B67-4338-AE01-A78AFF825DA0}" destId="{C16801B3-DB0D-47F7-92DF-4E3ECE381DFB}" srcOrd="5" destOrd="0" presId="urn:microsoft.com/office/officeart/2005/8/layout/hList7"/>
    <dgm:cxn modelId="{630B6D11-CD7B-4675-B2DC-14FEC447D509}" type="presParOf" srcId="{F306519D-6B67-4338-AE01-A78AFF825DA0}" destId="{F6AC61A6-9235-48DC-9131-86B375AC1E77}" srcOrd="6" destOrd="0" presId="urn:microsoft.com/office/officeart/2005/8/layout/hList7"/>
    <dgm:cxn modelId="{6C33F4B2-7E04-43B2-BF4F-082335776239}" type="presParOf" srcId="{F6AC61A6-9235-48DC-9131-86B375AC1E77}" destId="{95959578-29EC-4BF1-8832-2859DE926A79}" srcOrd="0" destOrd="0" presId="urn:microsoft.com/office/officeart/2005/8/layout/hList7"/>
    <dgm:cxn modelId="{410A1510-3F3A-4D8A-A5B2-0A348D755A8E}" type="presParOf" srcId="{F6AC61A6-9235-48DC-9131-86B375AC1E77}" destId="{B5564C3C-2BCA-4472-B463-78ABC63DB547}" srcOrd="1" destOrd="0" presId="urn:microsoft.com/office/officeart/2005/8/layout/hList7"/>
    <dgm:cxn modelId="{561E94EE-388E-4CFA-9367-03AB5FB82C23}" type="presParOf" srcId="{F6AC61A6-9235-48DC-9131-86B375AC1E77}" destId="{C2142E95-33FA-49AD-A317-BF43E37328DF}" srcOrd="2" destOrd="0" presId="urn:microsoft.com/office/officeart/2005/8/layout/hList7"/>
    <dgm:cxn modelId="{E5E8FA01-C4C9-4D19-A78B-7BB34CE3051D}" type="presParOf" srcId="{F6AC61A6-9235-48DC-9131-86B375AC1E77}" destId="{A64A8E9B-47FE-43F1-AEE1-0CDE695A5952}" srcOrd="3" destOrd="0" presId="urn:microsoft.com/office/officeart/2005/8/layout/hList7"/>
    <dgm:cxn modelId="{D3102BB2-A68A-472A-BEEB-B417AD9364F4}" type="presParOf" srcId="{F306519D-6B67-4338-AE01-A78AFF825DA0}" destId="{1F0DAB4D-E60E-40A1-A1E6-BFFE52452025}" srcOrd="7" destOrd="0" presId="urn:microsoft.com/office/officeart/2005/8/layout/hList7"/>
    <dgm:cxn modelId="{A49B6C5B-604A-4537-82C1-E04418954F6E}" type="presParOf" srcId="{F306519D-6B67-4338-AE01-A78AFF825DA0}" destId="{ECC56165-143E-4619-80B3-002B56B42DB6}" srcOrd="8" destOrd="0" presId="urn:microsoft.com/office/officeart/2005/8/layout/hList7"/>
    <dgm:cxn modelId="{E9A37A80-D44C-42FC-86FD-D95746AF56A4}" type="presParOf" srcId="{ECC56165-143E-4619-80B3-002B56B42DB6}" destId="{8B4178E4-C778-47FD-88AF-4B0C59F4BD12}" srcOrd="0" destOrd="0" presId="urn:microsoft.com/office/officeart/2005/8/layout/hList7"/>
    <dgm:cxn modelId="{560452E8-61F1-48E3-8C41-5B6E21C10027}" type="presParOf" srcId="{ECC56165-143E-4619-80B3-002B56B42DB6}" destId="{EAA7728A-19F0-4FFA-A2CC-2AF166E46309}" srcOrd="1" destOrd="0" presId="urn:microsoft.com/office/officeart/2005/8/layout/hList7"/>
    <dgm:cxn modelId="{E3851DA4-C5B6-49CB-886C-12AB5AAE8AE9}" type="presParOf" srcId="{ECC56165-143E-4619-80B3-002B56B42DB6}" destId="{9B891A9D-1FA2-4C1E-A3A3-29B4CA17EF19}" srcOrd="2" destOrd="0" presId="urn:microsoft.com/office/officeart/2005/8/layout/hList7"/>
    <dgm:cxn modelId="{7AE72D29-2934-4213-9A5E-7DDEDF5685BB}" type="presParOf" srcId="{ECC56165-143E-4619-80B3-002B56B42DB6}" destId="{2AA06199-D9B1-41FC-88EE-F0CAF6C0DBE4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344F81-E150-4412-AE85-EDB64F1C9AB5}">
      <dsp:nvSpPr>
        <dsp:cNvPr id="0" name=""/>
        <dsp:cNvSpPr/>
      </dsp:nvSpPr>
      <dsp:spPr>
        <a:xfrm>
          <a:off x="0" y="0"/>
          <a:ext cx="1723615" cy="341630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  <a:sp3d extrusionH="28000" prstMaterial="matte"/>
        </a:bodyPr>
        <a:lstStyle/>
        <a:p>
          <a:pPr marL="0" lvl="0" indent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100" kern="1200"/>
            <a:t>경영</a:t>
          </a:r>
          <a:br>
            <a:rPr lang="en-US" altLang="ko-KR" sz="2100" kern="1200"/>
          </a:br>
          <a:r>
            <a:rPr lang="ko-KR" altLang="en-US" sz="2100" kern="1200"/>
            <a:t>투명성 제고</a:t>
          </a:r>
        </a:p>
      </dsp:txBody>
      <dsp:txXfrm>
        <a:off x="0" y="1366520"/>
        <a:ext cx="1723615" cy="1366520"/>
      </dsp:txXfrm>
    </dsp:sp>
    <dsp:sp modelId="{FE34B7C5-0713-40E8-893C-3C02FA9A1E8D}">
      <dsp:nvSpPr>
        <dsp:cNvPr id="0" name=""/>
        <dsp:cNvSpPr/>
      </dsp:nvSpPr>
      <dsp:spPr>
        <a:xfrm>
          <a:off x="292993" y="204978"/>
          <a:ext cx="1137627" cy="1137627"/>
        </a:xfrm>
        <a:prstGeom prst="ellipse">
          <a:avLst/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58F147-9230-416F-8790-8B76D7C32753}">
      <dsp:nvSpPr>
        <dsp:cNvPr id="0" name=""/>
        <dsp:cNvSpPr/>
      </dsp:nvSpPr>
      <dsp:spPr>
        <a:xfrm>
          <a:off x="1775324" y="0"/>
          <a:ext cx="1723615" cy="341630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  <a:sp3d extrusionH="28000" prstMaterial="matte"/>
        </a:bodyPr>
        <a:lstStyle/>
        <a:p>
          <a:pPr marL="0" lvl="0" indent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100" kern="1200"/>
            <a:t>재무 구조</a:t>
          </a:r>
          <a:br>
            <a:rPr lang="en-US" altLang="ko-KR" sz="2100" kern="1200"/>
          </a:br>
          <a:r>
            <a:rPr lang="ko-KR" altLang="en-US" sz="2100" kern="1200"/>
            <a:t>개선</a:t>
          </a:r>
        </a:p>
      </dsp:txBody>
      <dsp:txXfrm>
        <a:off x="1775324" y="1366520"/>
        <a:ext cx="1723615" cy="1366520"/>
      </dsp:txXfrm>
    </dsp:sp>
    <dsp:sp modelId="{E3744BB0-83F0-499D-83FA-AFB4593BFBDB}">
      <dsp:nvSpPr>
        <dsp:cNvPr id="0" name=""/>
        <dsp:cNvSpPr/>
      </dsp:nvSpPr>
      <dsp:spPr>
        <a:xfrm>
          <a:off x="2068318" y="204978"/>
          <a:ext cx="1137627" cy="1137627"/>
        </a:xfrm>
        <a:prstGeom prst="ellipse">
          <a:avLst/>
        </a:prstGeom>
        <a:solidFill>
          <a:schemeClr val="accent3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8FB1DA-62C3-4297-BB40-9AA73F36A40C}">
      <dsp:nvSpPr>
        <dsp:cNvPr id="0" name=""/>
        <dsp:cNvSpPr/>
      </dsp:nvSpPr>
      <dsp:spPr>
        <a:xfrm>
          <a:off x="3550648" y="0"/>
          <a:ext cx="1723615" cy="34163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  <a:sp3d extrusionH="28000" prstMaterial="matte"/>
        </a:bodyPr>
        <a:lstStyle/>
        <a:p>
          <a:pPr marL="0" lvl="0" indent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100" kern="1200"/>
            <a:t>업종</a:t>
          </a:r>
          <a:br>
            <a:rPr lang="en-US" altLang="ko-KR" sz="2100" kern="1200"/>
          </a:br>
          <a:r>
            <a:rPr lang="ko-KR" altLang="en-US" sz="2100" kern="1200"/>
            <a:t>전문화</a:t>
          </a:r>
        </a:p>
      </dsp:txBody>
      <dsp:txXfrm>
        <a:off x="3550648" y="1366520"/>
        <a:ext cx="1723615" cy="1366520"/>
      </dsp:txXfrm>
    </dsp:sp>
    <dsp:sp modelId="{21647F31-1FB0-47F9-BE27-2E023B47C321}">
      <dsp:nvSpPr>
        <dsp:cNvPr id="0" name=""/>
        <dsp:cNvSpPr/>
      </dsp:nvSpPr>
      <dsp:spPr>
        <a:xfrm>
          <a:off x="3843642" y="204978"/>
          <a:ext cx="1137627" cy="1137627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959578-29EC-4BF1-8832-2859DE926A79}">
      <dsp:nvSpPr>
        <dsp:cNvPr id="0" name=""/>
        <dsp:cNvSpPr/>
      </dsp:nvSpPr>
      <dsp:spPr>
        <a:xfrm>
          <a:off x="5325972" y="0"/>
          <a:ext cx="1723615" cy="341630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  <a:sp3d extrusionH="28000" prstMaterial="matte"/>
        </a:bodyPr>
        <a:lstStyle/>
        <a:p>
          <a:pPr marL="0" lvl="0" indent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100" kern="1200"/>
            <a:t>경영진</a:t>
          </a:r>
          <a:br>
            <a:rPr lang="en-US" altLang="ko-KR" sz="2100" kern="1200"/>
          </a:br>
          <a:r>
            <a:rPr lang="ko-KR" altLang="en-US" sz="2100" kern="1200"/>
            <a:t>책임강화</a:t>
          </a:r>
        </a:p>
      </dsp:txBody>
      <dsp:txXfrm>
        <a:off x="5325972" y="1366520"/>
        <a:ext cx="1723615" cy="1366520"/>
      </dsp:txXfrm>
    </dsp:sp>
    <dsp:sp modelId="{A64A8E9B-47FE-43F1-AEE1-0CDE695A5952}">
      <dsp:nvSpPr>
        <dsp:cNvPr id="0" name=""/>
        <dsp:cNvSpPr/>
      </dsp:nvSpPr>
      <dsp:spPr>
        <a:xfrm>
          <a:off x="5618966" y="204978"/>
          <a:ext cx="1137627" cy="1137627"/>
        </a:xfrm>
        <a:prstGeom prst="ellipse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4178E4-C778-47FD-88AF-4B0C59F4BD12}">
      <dsp:nvSpPr>
        <dsp:cNvPr id="0" name=""/>
        <dsp:cNvSpPr/>
      </dsp:nvSpPr>
      <dsp:spPr>
        <a:xfrm>
          <a:off x="7101297" y="0"/>
          <a:ext cx="1723615" cy="341630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  <a:sp3d extrusionH="28000" prstMaterial="matte"/>
        </a:bodyPr>
        <a:lstStyle/>
        <a:p>
          <a:pPr marL="0" lvl="0" indent="0" algn="ctr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100" kern="1200"/>
            <a:t>상호 지급</a:t>
          </a:r>
          <a:br>
            <a:rPr lang="en-US" altLang="ko-KR" sz="2100" kern="1200"/>
          </a:br>
          <a:r>
            <a:rPr lang="ko-KR" altLang="en-US" sz="2100" kern="1200"/>
            <a:t>보증 해소</a:t>
          </a:r>
        </a:p>
      </dsp:txBody>
      <dsp:txXfrm>
        <a:off x="7101297" y="1366520"/>
        <a:ext cx="1723615" cy="1366520"/>
      </dsp:txXfrm>
    </dsp:sp>
    <dsp:sp modelId="{2AA06199-D9B1-41FC-88EE-F0CAF6C0DBE4}">
      <dsp:nvSpPr>
        <dsp:cNvPr id="0" name=""/>
        <dsp:cNvSpPr/>
      </dsp:nvSpPr>
      <dsp:spPr>
        <a:xfrm>
          <a:off x="7394291" y="204978"/>
          <a:ext cx="1137627" cy="1137627"/>
        </a:xfrm>
        <a:prstGeom prst="ellipse">
          <a:avLst/>
        </a:prstGeom>
        <a:solidFill>
          <a:schemeClr val="accent6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7A1AF9-B86D-462F-AD58-F726E1C6D05F}">
      <dsp:nvSpPr>
        <dsp:cNvPr id="0" name=""/>
        <dsp:cNvSpPr/>
      </dsp:nvSpPr>
      <dsp:spPr>
        <a:xfrm>
          <a:off x="352996" y="2733040"/>
          <a:ext cx="8118919" cy="512445"/>
        </a:xfrm>
        <a:prstGeom prst="left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1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BA189182-18D6-4141-A0C1-40EF8FDCA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/>
              <a:t>기업 구조 개혁의 </a:t>
            </a:r>
            <a:r>
              <a:rPr lang="en-US" altLang="ko-KR" b="1"/>
              <a:t>5</a:t>
            </a:r>
            <a:r>
              <a:rPr lang="ko-KR" altLang="en-US" b="1"/>
              <a:t>대 원칙</a:t>
            </a:r>
          </a:p>
        </p:txBody>
      </p:sp>
      <p:graphicFrame>
        <p:nvGraphicFramePr>
          <p:cNvPr id="9" name="내용 개체 틀 8">
            <a:extLst>
              <a:ext uri="{FF2B5EF4-FFF2-40B4-BE49-F238E27FC236}">
                <a16:creationId xmlns:a16="http://schemas.microsoft.com/office/drawing/2014/main" id="{1150E836-4052-448E-9CB8-4A562DB554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3849088"/>
              </p:ext>
            </p:extLst>
          </p:nvPr>
        </p:nvGraphicFramePr>
        <p:xfrm>
          <a:off x="1155700" y="2603500"/>
          <a:ext cx="8824913" cy="341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411926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이온(회의실)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TM02900722[[fn=이온(회의실)]]</Template>
  <TotalTime>91</TotalTime>
  <Words>25</Words>
  <Application>Microsoft Office PowerPoint</Application>
  <PresentationFormat>와이드스크린</PresentationFormat>
  <Paragraphs>6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Century Gothic</vt:lpstr>
      <vt:lpstr>Wingdings 3</vt:lpstr>
      <vt:lpstr>이온(회의실)</vt:lpstr>
      <vt:lpstr>기업 구조 개혁의 5대 원칙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기업 구조 개혁의 5대 원칙</dc:title>
  <dc:creator>kwonos@hanbit.co.kr</dc:creator>
  <cp:lastModifiedBy>kwonos@hanbit.co.kr</cp:lastModifiedBy>
  <cp:revision>6</cp:revision>
  <dcterms:created xsi:type="dcterms:W3CDTF">2020-11-13T03:19:14Z</dcterms:created>
  <dcterms:modified xsi:type="dcterms:W3CDTF">2020-11-13T04:50:55Z</dcterms:modified>
</cp:coreProperties>
</file>