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7" d="100"/>
          <a:sy n="67" d="100"/>
        </p:scale>
        <p:origin x="644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F3B750F-3759-483B-B5FA-23ED771CB33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C82BC23C-7056-499B-9054-9FA6AC5645C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705B4FB3-8E7D-4099-9ED5-AC5BBE9F28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65AB10-7D5A-4FB2-824C-D99143AEC6B6}" type="datetimeFigureOut">
              <a:rPr lang="ko-KR" altLang="en-US" smtClean="0"/>
              <a:t>2021-05-09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ADC61EAE-C7DF-444B-8D43-CB2221A695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D977D58B-5329-4DD7-BB19-D037F97B86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A1041-2BA8-42D0-98C5-411825A65D1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312666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D142C22-EC37-45B1-A015-EB3D9ED86C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92C54CB4-6B7E-4016-B4BA-BF9EF36E8C5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5CFE5EDC-49D9-47AF-B840-1B9E827E5B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65AB10-7D5A-4FB2-824C-D99143AEC6B6}" type="datetimeFigureOut">
              <a:rPr lang="ko-KR" altLang="en-US" smtClean="0"/>
              <a:t>2021-05-09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FE640C85-6314-4341-A4A6-97B70D5400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C05F7EAA-D8CB-44EB-9168-A4BD6E978E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A1041-2BA8-42D0-98C5-411825A65D1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113052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80E7B6DF-E220-4C05-84C0-3E4BA004798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97D036E2-733F-4473-9B2F-735A410B088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C8ADC533-60B4-47F2-9B99-3F3F2E3663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65AB10-7D5A-4FB2-824C-D99143AEC6B6}" type="datetimeFigureOut">
              <a:rPr lang="ko-KR" altLang="en-US" smtClean="0"/>
              <a:t>2021-05-09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3EE5991C-547C-496B-91C9-75ADA3043C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423ABD4E-4CA6-4F83-BBB9-241687DEE5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A1041-2BA8-42D0-98C5-411825A65D1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379825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3849F5A-90A6-4595-8EAB-3B314CB579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C49386FF-EA64-4020-8ADF-6AFE383E74F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95A1DD26-7414-4487-B2B4-0DDD232245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65AB10-7D5A-4FB2-824C-D99143AEC6B6}" type="datetimeFigureOut">
              <a:rPr lang="ko-KR" altLang="en-US" smtClean="0"/>
              <a:t>2021-05-09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2F23BA58-1E58-4A6B-A0E8-9FEB6C76AE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F49FAE06-833E-41AC-9BCC-045340A197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A1041-2BA8-42D0-98C5-411825A65D1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924479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850863F-4EE4-4570-91FC-81378C75EF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BB49546C-77F8-43D2-BD5E-FCAB193E6BD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4C5F4805-C7ED-4075-82A9-EA3E8C259F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65AB10-7D5A-4FB2-824C-D99143AEC6B6}" type="datetimeFigureOut">
              <a:rPr lang="ko-KR" altLang="en-US" smtClean="0"/>
              <a:t>2021-05-09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614E770C-B091-4F23-9CDF-2ADC85739F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95F4472B-B6CB-4CAA-BBD0-35C6AB4AA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A1041-2BA8-42D0-98C5-411825A65D1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967041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D7CE30E9-8670-4B7B-B70F-FA18C59389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51F56EB2-EC5E-4CDC-9D5E-267641E7F90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13338ECE-3980-4433-84A4-0098A9FC579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56CDE7ED-6062-406A-812E-69D659E68E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65AB10-7D5A-4FB2-824C-D99143AEC6B6}" type="datetimeFigureOut">
              <a:rPr lang="ko-KR" altLang="en-US" smtClean="0"/>
              <a:t>2021-05-09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BEA93839-DEA8-4381-974C-B490C2A77B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6E7EADFF-8954-492F-9D83-3D7F325FE3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A1041-2BA8-42D0-98C5-411825A65D1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03919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3EBA0B6-5216-43BA-AA5C-835DED6C7B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C3702CCB-37CC-401E-BD3F-F2B509473C8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B4394487-864A-439B-82DC-1AA01CBE946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4DEEF965-BFE2-4209-A6D2-A0888C75A7D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A7CEC352-FA9D-4E82-B24E-DB1152C9126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CD5C791D-C5A8-4761-9300-CA52626AE0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65AB10-7D5A-4FB2-824C-D99143AEC6B6}" type="datetimeFigureOut">
              <a:rPr lang="ko-KR" altLang="en-US" smtClean="0"/>
              <a:t>2021-05-09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4F0A366A-BF7B-4A84-BE79-B14672CD05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C2583995-28D2-4DE1-B6F0-CD0FA4435F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A1041-2BA8-42D0-98C5-411825A65D1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398833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DB6BDE3-EB39-4B81-AFE9-90E0077A54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D0B13486-5086-4616-8571-C317553926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65AB10-7D5A-4FB2-824C-D99143AEC6B6}" type="datetimeFigureOut">
              <a:rPr lang="ko-KR" altLang="en-US" smtClean="0"/>
              <a:t>2021-05-09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58953BAE-0386-4313-A746-499FB229A8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447898A5-1C05-4AE9-BF45-F751A8D3F2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A1041-2BA8-42D0-98C5-411825A65D1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756050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BEED8666-4782-487F-A6EC-1308B788F6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65AB10-7D5A-4FB2-824C-D99143AEC6B6}" type="datetimeFigureOut">
              <a:rPr lang="ko-KR" altLang="en-US" smtClean="0"/>
              <a:t>2021-05-09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914C5DAA-A001-4B34-B683-BA5B503E0E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83FF3785-7D25-421F-BC80-6D36893EB2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A1041-2BA8-42D0-98C5-411825A65D1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061368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0F8C761-9AE4-4659-9E6B-EEDEC88038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C1D95730-B19B-486B-869C-31ECFEC50D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5F9F6FFE-3C71-4B07-98E4-ABD3D086E48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5DB18B75-F7FA-444C-86EA-B94F2D2498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65AB10-7D5A-4FB2-824C-D99143AEC6B6}" type="datetimeFigureOut">
              <a:rPr lang="ko-KR" altLang="en-US" smtClean="0"/>
              <a:t>2021-05-09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1F01657C-8544-4A04-A2CB-2AC8479BAE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BB56AC45-3BD7-44CB-95AB-F84C3FAEE8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A1041-2BA8-42D0-98C5-411825A65D1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372771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07C82B7-7E62-4E49-B8CD-3129ED7AB6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4F41EF16-4B07-47FA-974B-E77020CDF55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7F9E271A-E4B1-46C5-99AC-9C8EEFACDB3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BF73B21B-99FD-4AF4-9FE8-BF4E8441B6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65AB10-7D5A-4FB2-824C-D99143AEC6B6}" type="datetimeFigureOut">
              <a:rPr lang="ko-KR" altLang="en-US" smtClean="0"/>
              <a:t>2021-05-09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46A935AD-17EC-43D1-B806-39B1BD0DB4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FF175B6D-1289-49FE-B443-707FA6CD16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A1041-2BA8-42D0-98C5-411825A65D1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344859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770B6485-CFD3-40F8-9B81-5DAAEF5C71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BA9B69BA-4B80-4FED-8F73-8C364C1AED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59E62997-7C84-4CD3-918D-3A45A00944C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65AB10-7D5A-4FB2-824C-D99143AEC6B6}" type="datetimeFigureOut">
              <a:rPr lang="ko-KR" altLang="en-US" smtClean="0"/>
              <a:t>2021-05-09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9B3F9EF4-2B9C-43E0-9CFD-3BF6A85C4DA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B607EB87-2C95-46B7-AE3F-E5BF7C351C4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5A1041-2BA8-42D0-98C5-411825A65D1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071256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사각형: 둥근 위쪽 모서리 7">
            <a:extLst>
              <a:ext uri="{FF2B5EF4-FFF2-40B4-BE49-F238E27FC236}">
                <a16:creationId xmlns:a16="http://schemas.microsoft.com/office/drawing/2014/main" id="{AB6BF7E6-F07F-446C-ACFA-D321518286FE}"/>
              </a:ext>
            </a:extLst>
          </p:cNvPr>
          <p:cNvSpPr/>
          <p:nvPr/>
        </p:nvSpPr>
        <p:spPr>
          <a:xfrm>
            <a:off x="9525" y="-1"/>
            <a:ext cx="12182475" cy="962025"/>
          </a:xfrm>
          <a:prstGeom prst="round2SameRect">
            <a:avLst>
              <a:gd name="adj1" fmla="val 0"/>
              <a:gd name="adj2" fmla="val 50000"/>
            </a:avLst>
          </a:prstGeom>
          <a:solidFill>
            <a:schemeClr val="accent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>
            <a:extLst>
              <a:ext uri="{FF2B5EF4-FFF2-40B4-BE49-F238E27FC236}">
                <a16:creationId xmlns:a16="http://schemas.microsoft.com/office/drawing/2014/main" id="{6602F936-5C10-461E-ADF7-C6DDCB2E3BC5}"/>
              </a:ext>
            </a:extLst>
          </p:cNvPr>
          <p:cNvSpPr/>
          <p:nvPr/>
        </p:nvSpPr>
        <p:spPr>
          <a:xfrm>
            <a:off x="4499609" y="1428745"/>
            <a:ext cx="1285875" cy="1285875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0738307A-044B-4CFA-B27F-294B633D89AA}"/>
              </a:ext>
            </a:extLst>
          </p:cNvPr>
          <p:cNvSpPr/>
          <p:nvPr/>
        </p:nvSpPr>
        <p:spPr>
          <a:xfrm>
            <a:off x="6406517" y="1443031"/>
            <a:ext cx="5391148" cy="1257304"/>
          </a:xfrm>
          <a:prstGeom prst="roundRect">
            <a:avLst/>
          </a:prstGeom>
          <a:solidFill>
            <a:schemeClr val="accent2">
              <a:lumMod val="5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사각형: 둥근 모서리 11">
            <a:extLst>
              <a:ext uri="{FF2B5EF4-FFF2-40B4-BE49-F238E27FC236}">
                <a16:creationId xmlns:a16="http://schemas.microsoft.com/office/drawing/2014/main" id="{2A69D37D-79F7-472E-8766-0E23D7EBCA67}"/>
              </a:ext>
            </a:extLst>
          </p:cNvPr>
          <p:cNvSpPr/>
          <p:nvPr/>
        </p:nvSpPr>
        <p:spPr>
          <a:xfrm>
            <a:off x="6406517" y="3114674"/>
            <a:ext cx="5391148" cy="1257304"/>
          </a:xfrm>
          <a:prstGeom prst="roundRect">
            <a:avLst/>
          </a:prstGeom>
          <a:solidFill>
            <a:schemeClr val="accent2">
              <a:lumMod val="5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사각형: 둥근 모서리 12">
            <a:extLst>
              <a:ext uri="{FF2B5EF4-FFF2-40B4-BE49-F238E27FC236}">
                <a16:creationId xmlns:a16="http://schemas.microsoft.com/office/drawing/2014/main" id="{1E480F25-BA51-47A9-8A2F-334D65433314}"/>
              </a:ext>
            </a:extLst>
          </p:cNvPr>
          <p:cNvSpPr/>
          <p:nvPr/>
        </p:nvSpPr>
        <p:spPr>
          <a:xfrm>
            <a:off x="6406517" y="4786317"/>
            <a:ext cx="5391148" cy="1257304"/>
          </a:xfrm>
          <a:prstGeom prst="roundRect">
            <a:avLst/>
          </a:prstGeom>
          <a:solidFill>
            <a:schemeClr val="accent2">
              <a:lumMod val="5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타원 13">
            <a:extLst>
              <a:ext uri="{FF2B5EF4-FFF2-40B4-BE49-F238E27FC236}">
                <a16:creationId xmlns:a16="http://schemas.microsoft.com/office/drawing/2014/main" id="{A3A0010E-B991-4CA0-BDF3-0755FEBBA93E}"/>
              </a:ext>
            </a:extLst>
          </p:cNvPr>
          <p:cNvSpPr/>
          <p:nvPr/>
        </p:nvSpPr>
        <p:spPr>
          <a:xfrm>
            <a:off x="4499609" y="3100388"/>
            <a:ext cx="1285875" cy="1285875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타원 14">
            <a:extLst>
              <a:ext uri="{FF2B5EF4-FFF2-40B4-BE49-F238E27FC236}">
                <a16:creationId xmlns:a16="http://schemas.microsoft.com/office/drawing/2014/main" id="{8351119C-AEF2-40BC-97D5-98512DD6384B}"/>
              </a:ext>
            </a:extLst>
          </p:cNvPr>
          <p:cNvSpPr/>
          <p:nvPr/>
        </p:nvSpPr>
        <p:spPr>
          <a:xfrm>
            <a:off x="4499609" y="4772031"/>
            <a:ext cx="1285875" cy="1285875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" name="타원 18">
            <a:extLst>
              <a:ext uri="{FF2B5EF4-FFF2-40B4-BE49-F238E27FC236}">
                <a16:creationId xmlns:a16="http://schemas.microsoft.com/office/drawing/2014/main" id="{7D0B11A8-7962-43C6-AE75-9A75BF7B5B19}"/>
              </a:ext>
            </a:extLst>
          </p:cNvPr>
          <p:cNvSpPr/>
          <p:nvPr/>
        </p:nvSpPr>
        <p:spPr>
          <a:xfrm>
            <a:off x="4316734" y="1570658"/>
            <a:ext cx="1285875" cy="1285875"/>
          </a:xfrm>
          <a:prstGeom prst="ellipse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0" name="타원 19">
            <a:extLst>
              <a:ext uri="{FF2B5EF4-FFF2-40B4-BE49-F238E27FC236}">
                <a16:creationId xmlns:a16="http://schemas.microsoft.com/office/drawing/2014/main" id="{5C879011-DF6E-4DF1-B3BE-DB4CC4FD3333}"/>
              </a:ext>
            </a:extLst>
          </p:cNvPr>
          <p:cNvSpPr/>
          <p:nvPr/>
        </p:nvSpPr>
        <p:spPr>
          <a:xfrm>
            <a:off x="4316734" y="3242301"/>
            <a:ext cx="1285875" cy="1285875"/>
          </a:xfrm>
          <a:prstGeom prst="ellipse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" name="타원 20">
            <a:extLst>
              <a:ext uri="{FF2B5EF4-FFF2-40B4-BE49-F238E27FC236}">
                <a16:creationId xmlns:a16="http://schemas.microsoft.com/office/drawing/2014/main" id="{E1B88834-0D8E-40A5-9483-41732BE5259E}"/>
              </a:ext>
            </a:extLst>
          </p:cNvPr>
          <p:cNvSpPr/>
          <p:nvPr/>
        </p:nvSpPr>
        <p:spPr>
          <a:xfrm>
            <a:off x="4316734" y="4913944"/>
            <a:ext cx="1285875" cy="1285875"/>
          </a:xfrm>
          <a:prstGeom prst="ellipse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2" name="그룹 1">
            <a:extLst>
              <a:ext uri="{FF2B5EF4-FFF2-40B4-BE49-F238E27FC236}">
                <a16:creationId xmlns:a16="http://schemas.microsoft.com/office/drawing/2014/main" id="{EFBBDE23-9FBA-43A0-BE08-B68517747D58}"/>
              </a:ext>
            </a:extLst>
          </p:cNvPr>
          <p:cNvGrpSpPr/>
          <p:nvPr/>
        </p:nvGrpSpPr>
        <p:grpSpPr>
          <a:xfrm>
            <a:off x="800101" y="1664491"/>
            <a:ext cx="2895600" cy="4308641"/>
            <a:chOff x="800101" y="1664491"/>
            <a:chExt cx="2895600" cy="4308641"/>
          </a:xfrm>
        </p:grpSpPr>
        <p:sp>
          <p:nvSpPr>
            <p:cNvPr id="9" name="사다리꼴 8">
              <a:extLst>
                <a:ext uri="{FF2B5EF4-FFF2-40B4-BE49-F238E27FC236}">
                  <a16:creationId xmlns:a16="http://schemas.microsoft.com/office/drawing/2014/main" id="{B3233AA8-F1A8-41B0-B210-B2A436801B53}"/>
                </a:ext>
              </a:extLst>
            </p:cNvPr>
            <p:cNvSpPr/>
            <p:nvPr/>
          </p:nvSpPr>
          <p:spPr>
            <a:xfrm>
              <a:off x="800101" y="1664491"/>
              <a:ext cx="2895600" cy="781050"/>
            </a:xfrm>
            <a:prstGeom prst="trapezoid">
              <a:avLst/>
            </a:prstGeom>
            <a:solidFill>
              <a:schemeClr val="accent2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/>
                <a:t>좋은 음식</a:t>
              </a:r>
            </a:p>
          </p:txBody>
        </p:sp>
        <p:sp>
          <p:nvSpPr>
            <p:cNvPr id="27" name="사다리꼴 26">
              <a:extLst>
                <a:ext uri="{FF2B5EF4-FFF2-40B4-BE49-F238E27FC236}">
                  <a16:creationId xmlns:a16="http://schemas.microsoft.com/office/drawing/2014/main" id="{7E3DF0B2-2D5B-4DE4-9E2B-671EAB104046}"/>
                </a:ext>
              </a:extLst>
            </p:cNvPr>
            <p:cNvSpPr/>
            <p:nvPr/>
          </p:nvSpPr>
          <p:spPr>
            <a:xfrm>
              <a:off x="800101" y="2547459"/>
              <a:ext cx="2895600" cy="781050"/>
            </a:xfrm>
            <a:prstGeom prst="trapezoid">
              <a:avLst/>
            </a:prstGeom>
            <a:solidFill>
              <a:schemeClr val="accent2">
                <a:lumMod val="50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8" name="사다리꼴 27">
              <a:extLst>
                <a:ext uri="{FF2B5EF4-FFF2-40B4-BE49-F238E27FC236}">
                  <a16:creationId xmlns:a16="http://schemas.microsoft.com/office/drawing/2014/main" id="{4FBCB9C4-0A27-4C48-B365-F34AF6A62BBC}"/>
                </a:ext>
              </a:extLst>
            </p:cNvPr>
            <p:cNvSpPr/>
            <p:nvPr/>
          </p:nvSpPr>
          <p:spPr>
            <a:xfrm>
              <a:off x="800101" y="3429000"/>
              <a:ext cx="2895600" cy="781050"/>
            </a:xfrm>
            <a:prstGeom prst="trapezoid">
              <a:avLst/>
            </a:prstGeom>
            <a:solidFill>
              <a:schemeClr val="accent2">
                <a:lumMod val="5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9" name="사다리꼴 28">
              <a:extLst>
                <a:ext uri="{FF2B5EF4-FFF2-40B4-BE49-F238E27FC236}">
                  <a16:creationId xmlns:a16="http://schemas.microsoft.com/office/drawing/2014/main" id="{EBA29C35-4A99-423D-ACBA-AE6F4B2EF770}"/>
                </a:ext>
              </a:extLst>
            </p:cNvPr>
            <p:cNvSpPr/>
            <p:nvPr/>
          </p:nvSpPr>
          <p:spPr>
            <a:xfrm>
              <a:off x="800101" y="4310541"/>
              <a:ext cx="2895600" cy="781050"/>
            </a:xfrm>
            <a:prstGeom prst="trapezoid">
              <a:avLst/>
            </a:prstGeom>
            <a:solidFill>
              <a:schemeClr val="accent2">
                <a:lumMod val="50000"/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0" name="사다리꼴 29">
              <a:extLst>
                <a:ext uri="{FF2B5EF4-FFF2-40B4-BE49-F238E27FC236}">
                  <a16:creationId xmlns:a16="http://schemas.microsoft.com/office/drawing/2014/main" id="{98003210-46AE-4FC9-A052-5B931B6C03FF}"/>
                </a:ext>
              </a:extLst>
            </p:cNvPr>
            <p:cNvSpPr/>
            <p:nvPr/>
          </p:nvSpPr>
          <p:spPr>
            <a:xfrm>
              <a:off x="800101" y="5192082"/>
              <a:ext cx="2895600" cy="781050"/>
            </a:xfrm>
            <a:prstGeom prst="trapezoid">
              <a:avLst/>
            </a:prstGeom>
            <a:solidFill>
              <a:schemeClr val="accent2">
                <a:lumMod val="50000"/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30713789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230</TotalTime>
  <Words>2</Words>
  <Application>Microsoft Office PowerPoint</Application>
  <PresentationFormat>와이드스크린</PresentationFormat>
  <Paragraphs>1</Paragraphs>
  <Slides>1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2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4" baseType="lpstr">
      <vt:lpstr>맑은 고딕</vt:lpstr>
      <vt:lpstr>Arial</vt:lpstr>
      <vt:lpstr>Office 테마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kwonos@hanbit.co.kr</dc:creator>
  <cp:lastModifiedBy>hyeran kim</cp:lastModifiedBy>
  <cp:revision>20</cp:revision>
  <dcterms:created xsi:type="dcterms:W3CDTF">2020-11-08T04:04:40Z</dcterms:created>
  <dcterms:modified xsi:type="dcterms:W3CDTF">2021-05-09T10:16:41Z</dcterms:modified>
</cp:coreProperties>
</file>