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egang" initials="OHG" lastIdx="1" clrIdx="0">
    <p:extLst>
      <p:ext uri="{19B8F6BF-5375-455C-9EA6-DF929625EA0E}">
        <p15:presenceInfo xmlns:p15="http://schemas.microsoft.com/office/powerpoint/2012/main" userId="Haeg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0" autoAdjust="0"/>
    <p:restoredTop sz="94660"/>
  </p:normalViewPr>
  <p:slideViewPr>
    <p:cSldViewPr snapToGrid="0">
      <p:cViewPr varScale="1">
        <p:scale>
          <a:sx n="67" d="100"/>
          <a:sy n="67" d="100"/>
        </p:scale>
        <p:origin x="44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2B080-AD64-4630-AE87-1CD0FC0034B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pPr latinLnBrk="1"/>
          <a:endParaRPr lang="ko-KR" altLang="en-US"/>
        </a:p>
      </dgm:t>
    </dgm:pt>
    <dgm:pt modelId="{BB43A571-1E03-4063-961D-6136E944FC2D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0391300E-7544-4968-81D7-BBEE32C619F6}" type="parTrans" cxnId="{F52C8ECC-C8C8-447B-B62A-913B0ECE6CA7}">
      <dgm:prSet/>
      <dgm:spPr/>
      <dgm:t>
        <a:bodyPr/>
        <a:lstStyle/>
        <a:p>
          <a:pPr latinLnBrk="1"/>
          <a:endParaRPr lang="ko-KR" altLang="en-US"/>
        </a:p>
      </dgm:t>
    </dgm:pt>
    <dgm:pt modelId="{597BD19E-C15B-40E3-A5A3-5456B44D6749}" type="sibTrans" cxnId="{F52C8ECC-C8C8-447B-B62A-913B0ECE6CA7}">
      <dgm:prSet/>
      <dgm:spPr/>
      <dgm:t>
        <a:bodyPr/>
        <a:lstStyle/>
        <a:p>
          <a:pPr latinLnBrk="1"/>
          <a:endParaRPr lang="ko-KR" altLang="en-US"/>
        </a:p>
      </dgm:t>
    </dgm:pt>
    <dgm:pt modelId="{4BF6602B-D187-4AC7-A376-D0A2CF4F9CE7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C37EE415-8E70-4DFB-B507-9E849FDE0F85}" type="parTrans" cxnId="{84E7E401-0633-47AA-903F-99513F25156B}">
      <dgm:prSet/>
      <dgm:spPr/>
      <dgm:t>
        <a:bodyPr/>
        <a:lstStyle/>
        <a:p>
          <a:pPr latinLnBrk="1"/>
          <a:endParaRPr lang="ko-KR" altLang="en-US"/>
        </a:p>
      </dgm:t>
    </dgm:pt>
    <dgm:pt modelId="{925641EC-70B5-4FFD-8524-7E4F2F7EA5ED}" type="sibTrans" cxnId="{84E7E401-0633-47AA-903F-99513F25156B}">
      <dgm:prSet/>
      <dgm:spPr/>
      <dgm:t>
        <a:bodyPr/>
        <a:lstStyle/>
        <a:p>
          <a:pPr latinLnBrk="1"/>
          <a:endParaRPr lang="ko-KR" altLang="en-US"/>
        </a:p>
      </dgm:t>
    </dgm:pt>
    <dgm:pt modelId="{E67D7EC9-CBFE-4CB1-95F3-87EA9A96151A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F1DE3D3D-D139-4851-A201-29309E15EA13}" type="parTrans" cxnId="{2E63F427-A0DB-46E4-8EE2-FD5CD72692FF}">
      <dgm:prSet/>
      <dgm:spPr/>
      <dgm:t>
        <a:bodyPr/>
        <a:lstStyle/>
        <a:p>
          <a:pPr latinLnBrk="1"/>
          <a:endParaRPr lang="ko-KR" altLang="en-US"/>
        </a:p>
      </dgm:t>
    </dgm:pt>
    <dgm:pt modelId="{BF5B29E1-A47D-4C04-8B9E-23A28CAC11FF}" type="sibTrans" cxnId="{2E63F427-A0DB-46E4-8EE2-FD5CD72692FF}">
      <dgm:prSet/>
      <dgm:spPr/>
      <dgm:t>
        <a:bodyPr/>
        <a:lstStyle/>
        <a:p>
          <a:pPr latinLnBrk="1"/>
          <a:endParaRPr lang="ko-KR" altLang="en-US"/>
        </a:p>
      </dgm:t>
    </dgm:pt>
    <dgm:pt modelId="{21B6C42A-47AF-45EB-859F-88EBF7E33018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3F84B21F-6FDA-4D8B-B559-CED5D4BD16A4}" type="parTrans" cxnId="{F41DFDFB-CF15-46C3-AD31-5EF727D8469B}">
      <dgm:prSet/>
      <dgm:spPr/>
      <dgm:t>
        <a:bodyPr/>
        <a:lstStyle/>
        <a:p>
          <a:pPr latinLnBrk="1"/>
          <a:endParaRPr lang="ko-KR" altLang="en-US"/>
        </a:p>
      </dgm:t>
    </dgm:pt>
    <dgm:pt modelId="{5BD7F3AC-6862-4C4A-9367-0D7E5510CC28}" type="sibTrans" cxnId="{F41DFDFB-CF15-46C3-AD31-5EF727D8469B}">
      <dgm:prSet/>
      <dgm:spPr/>
      <dgm:t>
        <a:bodyPr/>
        <a:lstStyle/>
        <a:p>
          <a:pPr latinLnBrk="1"/>
          <a:endParaRPr lang="ko-KR" altLang="en-US"/>
        </a:p>
      </dgm:t>
    </dgm:pt>
    <dgm:pt modelId="{213669A6-1C83-43C4-98EE-E5108CDB6E22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4710E80E-26AB-4388-B9DA-BE35781578A7}" type="parTrans" cxnId="{59594B5C-83E0-47CA-BBC4-E78FCBED2A4C}">
      <dgm:prSet/>
      <dgm:spPr/>
      <dgm:t>
        <a:bodyPr/>
        <a:lstStyle/>
        <a:p>
          <a:pPr latinLnBrk="1"/>
          <a:endParaRPr lang="ko-KR" altLang="en-US"/>
        </a:p>
      </dgm:t>
    </dgm:pt>
    <dgm:pt modelId="{A888673E-BDB2-48B0-BA89-0150C90ED119}" type="sibTrans" cxnId="{59594B5C-83E0-47CA-BBC4-E78FCBED2A4C}">
      <dgm:prSet/>
      <dgm:spPr/>
      <dgm:t>
        <a:bodyPr/>
        <a:lstStyle/>
        <a:p>
          <a:pPr latinLnBrk="1"/>
          <a:endParaRPr lang="ko-KR" altLang="en-US"/>
        </a:p>
      </dgm:t>
    </dgm:pt>
    <dgm:pt modelId="{8BB19057-A780-429C-8A4E-B8F5D6B0BC2E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955228FF-7CAD-4FCC-9294-FF30DAD4DF5B}" type="parTrans" cxnId="{03D86874-3073-4EC0-B70E-41CCEDACC039}">
      <dgm:prSet/>
      <dgm:spPr/>
      <dgm:t>
        <a:bodyPr/>
        <a:lstStyle/>
        <a:p>
          <a:pPr latinLnBrk="1"/>
          <a:endParaRPr lang="ko-KR" altLang="en-US"/>
        </a:p>
      </dgm:t>
    </dgm:pt>
    <dgm:pt modelId="{E681D7C4-2686-4519-91D9-5FEA9828E38E}" type="sibTrans" cxnId="{03D86874-3073-4EC0-B70E-41CCEDACC039}">
      <dgm:prSet/>
      <dgm:spPr/>
      <dgm:t>
        <a:bodyPr/>
        <a:lstStyle/>
        <a:p>
          <a:pPr latinLnBrk="1"/>
          <a:endParaRPr lang="ko-KR" altLang="en-US"/>
        </a:p>
      </dgm:t>
    </dgm:pt>
    <dgm:pt modelId="{DD589C87-5C33-41EF-92A9-B721CA40A624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03DAED74-7609-496C-9A24-A91D43A91C16}" type="parTrans" cxnId="{9F999446-B099-4E34-8F46-7BA65A7691F2}">
      <dgm:prSet/>
      <dgm:spPr/>
      <dgm:t>
        <a:bodyPr/>
        <a:lstStyle/>
        <a:p>
          <a:pPr latinLnBrk="1"/>
          <a:endParaRPr lang="ko-KR" altLang="en-US"/>
        </a:p>
      </dgm:t>
    </dgm:pt>
    <dgm:pt modelId="{50746765-7CAF-4967-8393-0CD760EEFA94}" type="sibTrans" cxnId="{9F999446-B099-4E34-8F46-7BA65A7691F2}">
      <dgm:prSet/>
      <dgm:spPr/>
      <dgm:t>
        <a:bodyPr/>
        <a:lstStyle/>
        <a:p>
          <a:pPr latinLnBrk="1"/>
          <a:endParaRPr lang="ko-KR" altLang="en-US"/>
        </a:p>
      </dgm:t>
    </dgm:pt>
    <dgm:pt modelId="{07AB1ECE-203A-4543-AD5F-A2C1A6966C06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40F1720D-AF86-4D31-B9F4-C906621D25D4}" type="parTrans" cxnId="{B688599A-60D9-409E-BA87-D5C5390ED25A}">
      <dgm:prSet/>
      <dgm:spPr/>
      <dgm:t>
        <a:bodyPr/>
        <a:lstStyle/>
        <a:p>
          <a:pPr latinLnBrk="1"/>
          <a:endParaRPr lang="ko-KR" altLang="en-US"/>
        </a:p>
      </dgm:t>
    </dgm:pt>
    <dgm:pt modelId="{9A090E04-E4EF-4454-886B-9E589DFE1341}" type="sibTrans" cxnId="{B688599A-60D9-409E-BA87-D5C5390ED25A}">
      <dgm:prSet/>
      <dgm:spPr/>
      <dgm:t>
        <a:bodyPr/>
        <a:lstStyle/>
        <a:p>
          <a:pPr latinLnBrk="1"/>
          <a:endParaRPr lang="ko-KR" altLang="en-US"/>
        </a:p>
      </dgm:t>
    </dgm:pt>
    <dgm:pt modelId="{E890D0E8-3500-4235-943D-628B11EE213D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8658D4A9-60CC-4A4F-8D51-0E6B20E4CA29}" type="parTrans" cxnId="{1658417D-F3FF-43FA-B34A-55C0156F01A8}">
      <dgm:prSet/>
      <dgm:spPr/>
      <dgm:t>
        <a:bodyPr/>
        <a:lstStyle/>
        <a:p>
          <a:pPr latinLnBrk="1"/>
          <a:endParaRPr lang="ko-KR" altLang="en-US"/>
        </a:p>
      </dgm:t>
    </dgm:pt>
    <dgm:pt modelId="{DBED7B18-18BC-4454-A0EA-D51FDD7880EE}" type="sibTrans" cxnId="{1658417D-F3FF-43FA-B34A-55C0156F01A8}">
      <dgm:prSet/>
      <dgm:spPr/>
      <dgm:t>
        <a:bodyPr/>
        <a:lstStyle/>
        <a:p>
          <a:pPr latinLnBrk="1"/>
          <a:endParaRPr lang="ko-KR" altLang="en-US"/>
        </a:p>
      </dgm:t>
    </dgm:pt>
    <dgm:pt modelId="{F2DEFE19-5014-4858-96E5-196A1E6D19B1}" type="pres">
      <dgm:prSet presAssocID="{C322B080-AD64-4630-AE87-1CD0FC0034B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4F61AD2-90E2-4E3A-91AA-59B96B444E48}" type="pres">
      <dgm:prSet presAssocID="{C322B080-AD64-4630-AE87-1CD0FC0034BF}" presName="hierFlow" presStyleCnt="0"/>
      <dgm:spPr/>
    </dgm:pt>
    <dgm:pt modelId="{B3898F1B-C858-47BA-8254-ED82BA4CFE9C}" type="pres">
      <dgm:prSet presAssocID="{C322B080-AD64-4630-AE87-1CD0FC0034BF}" presName="firstBuf" presStyleCnt="0"/>
      <dgm:spPr/>
    </dgm:pt>
    <dgm:pt modelId="{9224B530-979B-458D-8455-AF97B2EFBF44}" type="pres">
      <dgm:prSet presAssocID="{C322B080-AD64-4630-AE87-1CD0FC0034B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D01708-56BD-4066-AD8C-51ABC604995A}" type="pres">
      <dgm:prSet presAssocID="{BB43A571-1E03-4063-961D-6136E944FC2D}" presName="Name14" presStyleCnt="0"/>
      <dgm:spPr/>
    </dgm:pt>
    <dgm:pt modelId="{7151DB23-CECB-4347-AD79-5731EDE38957}" type="pres">
      <dgm:prSet presAssocID="{BB43A571-1E03-4063-961D-6136E944FC2D}" presName="level1Shape" presStyleLbl="node0" presStyleIdx="0" presStyleCnt="1">
        <dgm:presLayoutVars>
          <dgm:chPref val="3"/>
        </dgm:presLayoutVars>
      </dgm:prSet>
      <dgm:spPr/>
    </dgm:pt>
    <dgm:pt modelId="{D0757AA3-05DE-4C6B-9EEF-D5DEDCAD6C7A}" type="pres">
      <dgm:prSet presAssocID="{BB43A571-1E03-4063-961D-6136E944FC2D}" presName="hierChild2" presStyleCnt="0"/>
      <dgm:spPr/>
    </dgm:pt>
    <dgm:pt modelId="{DFE04892-E0C8-45CB-8E2B-5450166A972C}" type="pres">
      <dgm:prSet presAssocID="{C37EE415-8E70-4DFB-B507-9E849FDE0F85}" presName="Name19" presStyleLbl="parChTrans1D2" presStyleIdx="0" presStyleCnt="2"/>
      <dgm:spPr/>
    </dgm:pt>
    <dgm:pt modelId="{D44238E7-09BA-4193-9A0A-F91930314270}" type="pres">
      <dgm:prSet presAssocID="{4BF6602B-D187-4AC7-A376-D0A2CF4F9CE7}" presName="Name21" presStyleCnt="0"/>
      <dgm:spPr/>
    </dgm:pt>
    <dgm:pt modelId="{CE31FE36-C1EE-42B0-BF7B-EFFB4F5BC6FE}" type="pres">
      <dgm:prSet presAssocID="{4BF6602B-D187-4AC7-A376-D0A2CF4F9CE7}" presName="level2Shape" presStyleLbl="node2" presStyleIdx="0" presStyleCnt="2"/>
      <dgm:spPr/>
    </dgm:pt>
    <dgm:pt modelId="{C9080278-AA20-48E3-B426-91A0072F332E}" type="pres">
      <dgm:prSet presAssocID="{4BF6602B-D187-4AC7-A376-D0A2CF4F9CE7}" presName="hierChild3" presStyleCnt="0"/>
      <dgm:spPr/>
    </dgm:pt>
    <dgm:pt modelId="{ECB29258-3B47-4C59-8D60-DE57D4352FD6}" type="pres">
      <dgm:prSet presAssocID="{F1DE3D3D-D139-4851-A201-29309E15EA13}" presName="Name19" presStyleLbl="parChTrans1D3" presStyleIdx="0" presStyleCnt="3"/>
      <dgm:spPr/>
    </dgm:pt>
    <dgm:pt modelId="{A4B0341E-A8DE-40C0-B7AF-65AED59A11DE}" type="pres">
      <dgm:prSet presAssocID="{E67D7EC9-CBFE-4CB1-95F3-87EA9A96151A}" presName="Name21" presStyleCnt="0"/>
      <dgm:spPr/>
    </dgm:pt>
    <dgm:pt modelId="{2A0400C4-48BE-42CA-85C2-3E96E9241999}" type="pres">
      <dgm:prSet presAssocID="{E67D7EC9-CBFE-4CB1-95F3-87EA9A96151A}" presName="level2Shape" presStyleLbl="node3" presStyleIdx="0" presStyleCnt="3"/>
      <dgm:spPr/>
    </dgm:pt>
    <dgm:pt modelId="{DC12AE94-6367-4C36-935E-5ED2E4DB7F25}" type="pres">
      <dgm:prSet presAssocID="{E67D7EC9-CBFE-4CB1-95F3-87EA9A96151A}" presName="hierChild3" presStyleCnt="0"/>
      <dgm:spPr/>
    </dgm:pt>
    <dgm:pt modelId="{1F0134A2-D147-47B5-A4C2-2670A2054EC6}" type="pres">
      <dgm:prSet presAssocID="{3F84B21F-6FDA-4D8B-B559-CED5D4BD16A4}" presName="Name19" presStyleLbl="parChTrans1D3" presStyleIdx="1" presStyleCnt="3"/>
      <dgm:spPr/>
    </dgm:pt>
    <dgm:pt modelId="{7AD1F1CE-713E-4A5D-AF73-608EAE4E0AFE}" type="pres">
      <dgm:prSet presAssocID="{21B6C42A-47AF-45EB-859F-88EBF7E33018}" presName="Name21" presStyleCnt="0"/>
      <dgm:spPr/>
    </dgm:pt>
    <dgm:pt modelId="{45166D34-EF6F-4AB2-AE88-EE32D08753F1}" type="pres">
      <dgm:prSet presAssocID="{21B6C42A-47AF-45EB-859F-88EBF7E33018}" presName="level2Shape" presStyleLbl="node3" presStyleIdx="1" presStyleCnt="3"/>
      <dgm:spPr/>
    </dgm:pt>
    <dgm:pt modelId="{5AB78D72-04B4-496B-886A-23D3439CE571}" type="pres">
      <dgm:prSet presAssocID="{21B6C42A-47AF-45EB-859F-88EBF7E33018}" presName="hierChild3" presStyleCnt="0"/>
      <dgm:spPr/>
    </dgm:pt>
    <dgm:pt modelId="{A0DC0F69-E4C6-43CB-977F-559064FF321A}" type="pres">
      <dgm:prSet presAssocID="{4710E80E-26AB-4388-B9DA-BE35781578A7}" presName="Name19" presStyleLbl="parChTrans1D2" presStyleIdx="1" presStyleCnt="2"/>
      <dgm:spPr/>
    </dgm:pt>
    <dgm:pt modelId="{34B6E731-F878-413F-A952-F43D4E2512A6}" type="pres">
      <dgm:prSet presAssocID="{213669A6-1C83-43C4-98EE-E5108CDB6E22}" presName="Name21" presStyleCnt="0"/>
      <dgm:spPr/>
    </dgm:pt>
    <dgm:pt modelId="{04511351-3D7B-480A-BAA6-E3D23E191286}" type="pres">
      <dgm:prSet presAssocID="{213669A6-1C83-43C4-98EE-E5108CDB6E22}" presName="level2Shape" presStyleLbl="node2" presStyleIdx="1" presStyleCnt="2"/>
      <dgm:spPr/>
    </dgm:pt>
    <dgm:pt modelId="{734D1337-5926-4CA0-B65E-933D3B55B3F4}" type="pres">
      <dgm:prSet presAssocID="{213669A6-1C83-43C4-98EE-E5108CDB6E22}" presName="hierChild3" presStyleCnt="0"/>
      <dgm:spPr/>
    </dgm:pt>
    <dgm:pt modelId="{D3082A62-EC29-4DF3-8FD5-A2CC918D4182}" type="pres">
      <dgm:prSet presAssocID="{955228FF-7CAD-4FCC-9294-FF30DAD4DF5B}" presName="Name19" presStyleLbl="parChTrans1D3" presStyleIdx="2" presStyleCnt="3"/>
      <dgm:spPr/>
    </dgm:pt>
    <dgm:pt modelId="{F04351CA-1A5A-40BC-AC49-C06F84336F58}" type="pres">
      <dgm:prSet presAssocID="{8BB19057-A780-429C-8A4E-B8F5D6B0BC2E}" presName="Name21" presStyleCnt="0"/>
      <dgm:spPr/>
    </dgm:pt>
    <dgm:pt modelId="{1E8BFDD1-2BD9-4550-820E-B9F0EA9EE350}" type="pres">
      <dgm:prSet presAssocID="{8BB19057-A780-429C-8A4E-B8F5D6B0BC2E}" presName="level2Shape" presStyleLbl="node3" presStyleIdx="2" presStyleCnt="3"/>
      <dgm:spPr/>
    </dgm:pt>
    <dgm:pt modelId="{FE4ECFE7-656D-4948-99F5-2DC9C3858C77}" type="pres">
      <dgm:prSet presAssocID="{8BB19057-A780-429C-8A4E-B8F5D6B0BC2E}" presName="hierChild3" presStyleCnt="0"/>
      <dgm:spPr/>
    </dgm:pt>
    <dgm:pt modelId="{010DAB9C-B102-465E-8367-CEEBBE60F6CD}" type="pres">
      <dgm:prSet presAssocID="{C322B080-AD64-4630-AE87-1CD0FC0034BF}" presName="bgShapesFlow" presStyleCnt="0"/>
      <dgm:spPr/>
    </dgm:pt>
    <dgm:pt modelId="{11FE1BCE-6D5A-4199-8A01-5A79867FA0F6}" type="pres">
      <dgm:prSet presAssocID="{DD589C87-5C33-41EF-92A9-B721CA40A624}" presName="rectComp" presStyleCnt="0"/>
      <dgm:spPr/>
    </dgm:pt>
    <dgm:pt modelId="{C6221D38-2541-408E-BE73-88D934A64192}" type="pres">
      <dgm:prSet presAssocID="{DD589C87-5C33-41EF-92A9-B721CA40A624}" presName="bgRect" presStyleLbl="bgShp" presStyleIdx="0" presStyleCnt="3"/>
      <dgm:spPr/>
    </dgm:pt>
    <dgm:pt modelId="{1F0A598B-D1F2-42EA-845A-DD6766EFFFAB}" type="pres">
      <dgm:prSet presAssocID="{DD589C87-5C33-41EF-92A9-B721CA40A624}" presName="bgRectTx" presStyleLbl="bgShp" presStyleIdx="0" presStyleCnt="3">
        <dgm:presLayoutVars>
          <dgm:bulletEnabled val="1"/>
        </dgm:presLayoutVars>
      </dgm:prSet>
      <dgm:spPr/>
    </dgm:pt>
    <dgm:pt modelId="{AA7FF064-BA86-4BD9-A78E-7FBFDE47B586}" type="pres">
      <dgm:prSet presAssocID="{DD589C87-5C33-41EF-92A9-B721CA40A624}" presName="spComp" presStyleCnt="0"/>
      <dgm:spPr/>
    </dgm:pt>
    <dgm:pt modelId="{8D2C1FA0-71E1-4392-815D-6D6EF08C6652}" type="pres">
      <dgm:prSet presAssocID="{DD589C87-5C33-41EF-92A9-B721CA40A624}" presName="vSp" presStyleCnt="0"/>
      <dgm:spPr/>
    </dgm:pt>
    <dgm:pt modelId="{9A45CDAC-4601-443F-A04A-A3069926933D}" type="pres">
      <dgm:prSet presAssocID="{07AB1ECE-203A-4543-AD5F-A2C1A6966C06}" presName="rectComp" presStyleCnt="0"/>
      <dgm:spPr/>
    </dgm:pt>
    <dgm:pt modelId="{7EE278D0-FB71-41F6-8E75-BD4C07B76FC4}" type="pres">
      <dgm:prSet presAssocID="{07AB1ECE-203A-4543-AD5F-A2C1A6966C06}" presName="bgRect" presStyleLbl="bgShp" presStyleIdx="1" presStyleCnt="3"/>
      <dgm:spPr/>
    </dgm:pt>
    <dgm:pt modelId="{4DE3EDC1-D819-4C75-9A61-E5670518D16F}" type="pres">
      <dgm:prSet presAssocID="{07AB1ECE-203A-4543-AD5F-A2C1A6966C06}" presName="bgRectTx" presStyleLbl="bgShp" presStyleIdx="1" presStyleCnt="3">
        <dgm:presLayoutVars>
          <dgm:bulletEnabled val="1"/>
        </dgm:presLayoutVars>
      </dgm:prSet>
      <dgm:spPr/>
    </dgm:pt>
    <dgm:pt modelId="{98C48C20-732D-43E1-801C-1C08510C7883}" type="pres">
      <dgm:prSet presAssocID="{07AB1ECE-203A-4543-AD5F-A2C1A6966C06}" presName="spComp" presStyleCnt="0"/>
      <dgm:spPr/>
    </dgm:pt>
    <dgm:pt modelId="{52E98B5C-90B8-4574-A6EC-51391995F8F7}" type="pres">
      <dgm:prSet presAssocID="{07AB1ECE-203A-4543-AD5F-A2C1A6966C06}" presName="vSp" presStyleCnt="0"/>
      <dgm:spPr/>
    </dgm:pt>
    <dgm:pt modelId="{DF3733B5-9FBD-4A4F-80FA-F734681F48A6}" type="pres">
      <dgm:prSet presAssocID="{E890D0E8-3500-4235-943D-628B11EE213D}" presName="rectComp" presStyleCnt="0"/>
      <dgm:spPr/>
    </dgm:pt>
    <dgm:pt modelId="{40489BDD-AC19-46E0-B3E2-5EAA575B84E6}" type="pres">
      <dgm:prSet presAssocID="{E890D0E8-3500-4235-943D-628B11EE213D}" presName="bgRect" presStyleLbl="bgShp" presStyleIdx="2" presStyleCnt="3"/>
      <dgm:spPr/>
    </dgm:pt>
    <dgm:pt modelId="{15FE1D1B-6A21-484D-B51E-BCB17BF5EA9D}" type="pres">
      <dgm:prSet presAssocID="{E890D0E8-3500-4235-943D-628B11EE213D}" presName="bgRectTx" presStyleLbl="bgShp" presStyleIdx="2" presStyleCnt="3">
        <dgm:presLayoutVars>
          <dgm:bulletEnabled val="1"/>
        </dgm:presLayoutVars>
      </dgm:prSet>
      <dgm:spPr/>
    </dgm:pt>
  </dgm:ptLst>
  <dgm:cxnLst>
    <dgm:cxn modelId="{84E7E401-0633-47AA-903F-99513F25156B}" srcId="{BB43A571-1E03-4063-961D-6136E944FC2D}" destId="{4BF6602B-D187-4AC7-A376-D0A2CF4F9CE7}" srcOrd="0" destOrd="0" parTransId="{C37EE415-8E70-4DFB-B507-9E849FDE0F85}" sibTransId="{925641EC-70B5-4FFD-8524-7E4F2F7EA5ED}"/>
    <dgm:cxn modelId="{3F42001F-7D6D-4783-9D17-DE998448A47F}" type="presOf" srcId="{C322B080-AD64-4630-AE87-1CD0FC0034BF}" destId="{F2DEFE19-5014-4858-96E5-196A1E6D19B1}" srcOrd="0" destOrd="0" presId="urn:microsoft.com/office/officeart/2005/8/layout/hierarchy6"/>
    <dgm:cxn modelId="{2E63F427-A0DB-46E4-8EE2-FD5CD72692FF}" srcId="{4BF6602B-D187-4AC7-A376-D0A2CF4F9CE7}" destId="{E67D7EC9-CBFE-4CB1-95F3-87EA9A96151A}" srcOrd="0" destOrd="0" parTransId="{F1DE3D3D-D139-4851-A201-29309E15EA13}" sibTransId="{BF5B29E1-A47D-4C04-8B9E-23A28CAC11FF}"/>
    <dgm:cxn modelId="{D7C40B35-F431-4149-86CA-5EDBD6A89887}" type="presOf" srcId="{DD589C87-5C33-41EF-92A9-B721CA40A624}" destId="{C6221D38-2541-408E-BE73-88D934A64192}" srcOrd="0" destOrd="0" presId="urn:microsoft.com/office/officeart/2005/8/layout/hierarchy6"/>
    <dgm:cxn modelId="{59594B5C-83E0-47CA-BBC4-E78FCBED2A4C}" srcId="{BB43A571-1E03-4063-961D-6136E944FC2D}" destId="{213669A6-1C83-43C4-98EE-E5108CDB6E22}" srcOrd="1" destOrd="0" parTransId="{4710E80E-26AB-4388-B9DA-BE35781578A7}" sibTransId="{A888673E-BDB2-48B0-BA89-0150C90ED119}"/>
    <dgm:cxn modelId="{0268015E-CAA1-4F74-8EFC-1E497F4589B9}" type="presOf" srcId="{3F84B21F-6FDA-4D8B-B559-CED5D4BD16A4}" destId="{1F0134A2-D147-47B5-A4C2-2670A2054EC6}" srcOrd="0" destOrd="0" presId="urn:microsoft.com/office/officeart/2005/8/layout/hierarchy6"/>
    <dgm:cxn modelId="{9F999446-B099-4E34-8F46-7BA65A7691F2}" srcId="{C322B080-AD64-4630-AE87-1CD0FC0034BF}" destId="{DD589C87-5C33-41EF-92A9-B721CA40A624}" srcOrd="1" destOrd="0" parTransId="{03DAED74-7609-496C-9A24-A91D43A91C16}" sibTransId="{50746765-7CAF-4967-8393-0CD760EEFA94}"/>
    <dgm:cxn modelId="{03D86874-3073-4EC0-B70E-41CCEDACC039}" srcId="{213669A6-1C83-43C4-98EE-E5108CDB6E22}" destId="{8BB19057-A780-429C-8A4E-B8F5D6B0BC2E}" srcOrd="0" destOrd="0" parTransId="{955228FF-7CAD-4FCC-9294-FF30DAD4DF5B}" sibTransId="{E681D7C4-2686-4519-91D9-5FEA9828E38E}"/>
    <dgm:cxn modelId="{D6768C55-C000-4D99-8AF4-39D0497765A4}" type="presOf" srcId="{21B6C42A-47AF-45EB-859F-88EBF7E33018}" destId="{45166D34-EF6F-4AB2-AE88-EE32D08753F1}" srcOrd="0" destOrd="0" presId="urn:microsoft.com/office/officeart/2005/8/layout/hierarchy6"/>
    <dgm:cxn modelId="{1658417D-F3FF-43FA-B34A-55C0156F01A8}" srcId="{C322B080-AD64-4630-AE87-1CD0FC0034BF}" destId="{E890D0E8-3500-4235-943D-628B11EE213D}" srcOrd="3" destOrd="0" parTransId="{8658D4A9-60CC-4A4F-8D51-0E6B20E4CA29}" sibTransId="{DBED7B18-18BC-4454-A0EA-D51FDD7880EE}"/>
    <dgm:cxn modelId="{D6CB877F-95D9-40B2-AEAC-02EE2F55954D}" type="presOf" srcId="{4BF6602B-D187-4AC7-A376-D0A2CF4F9CE7}" destId="{CE31FE36-C1EE-42B0-BF7B-EFFB4F5BC6FE}" srcOrd="0" destOrd="0" presId="urn:microsoft.com/office/officeart/2005/8/layout/hierarchy6"/>
    <dgm:cxn modelId="{46E26A84-3D2F-4178-93C5-F7D5CD26A718}" type="presOf" srcId="{07AB1ECE-203A-4543-AD5F-A2C1A6966C06}" destId="{7EE278D0-FB71-41F6-8E75-BD4C07B76FC4}" srcOrd="0" destOrd="0" presId="urn:microsoft.com/office/officeart/2005/8/layout/hierarchy6"/>
    <dgm:cxn modelId="{AB07DB8B-78BE-4741-BA69-DEEE390148FC}" type="presOf" srcId="{BB43A571-1E03-4063-961D-6136E944FC2D}" destId="{7151DB23-CECB-4347-AD79-5731EDE38957}" srcOrd="0" destOrd="0" presId="urn:microsoft.com/office/officeart/2005/8/layout/hierarchy6"/>
    <dgm:cxn modelId="{9CC48E90-9464-41B5-B11A-97345EF9E1D8}" type="presOf" srcId="{213669A6-1C83-43C4-98EE-E5108CDB6E22}" destId="{04511351-3D7B-480A-BAA6-E3D23E191286}" srcOrd="0" destOrd="0" presId="urn:microsoft.com/office/officeart/2005/8/layout/hierarchy6"/>
    <dgm:cxn modelId="{48DA6393-5C7C-4479-927F-922341E07CDF}" type="presOf" srcId="{955228FF-7CAD-4FCC-9294-FF30DAD4DF5B}" destId="{D3082A62-EC29-4DF3-8FD5-A2CC918D4182}" srcOrd="0" destOrd="0" presId="urn:microsoft.com/office/officeart/2005/8/layout/hierarchy6"/>
    <dgm:cxn modelId="{B688599A-60D9-409E-BA87-D5C5390ED25A}" srcId="{C322B080-AD64-4630-AE87-1CD0FC0034BF}" destId="{07AB1ECE-203A-4543-AD5F-A2C1A6966C06}" srcOrd="2" destOrd="0" parTransId="{40F1720D-AF86-4D31-B9F4-C906621D25D4}" sibTransId="{9A090E04-E4EF-4454-886B-9E589DFE1341}"/>
    <dgm:cxn modelId="{7012BCA0-4D97-489A-A409-B86D76B8D7F7}" type="presOf" srcId="{8BB19057-A780-429C-8A4E-B8F5D6B0BC2E}" destId="{1E8BFDD1-2BD9-4550-820E-B9F0EA9EE350}" srcOrd="0" destOrd="0" presId="urn:microsoft.com/office/officeart/2005/8/layout/hierarchy6"/>
    <dgm:cxn modelId="{AE0A58A2-2BA7-42B2-8C8A-78137FAB12B9}" type="presOf" srcId="{E890D0E8-3500-4235-943D-628B11EE213D}" destId="{15FE1D1B-6A21-484D-B51E-BCB17BF5EA9D}" srcOrd="1" destOrd="0" presId="urn:microsoft.com/office/officeart/2005/8/layout/hierarchy6"/>
    <dgm:cxn modelId="{8ED3B3BF-671D-4567-8682-65586E5EAA4E}" type="presOf" srcId="{F1DE3D3D-D139-4851-A201-29309E15EA13}" destId="{ECB29258-3B47-4C59-8D60-DE57D4352FD6}" srcOrd="0" destOrd="0" presId="urn:microsoft.com/office/officeart/2005/8/layout/hierarchy6"/>
    <dgm:cxn modelId="{2C618EC5-2B93-4E4E-8210-518160D71579}" type="presOf" srcId="{DD589C87-5C33-41EF-92A9-B721CA40A624}" destId="{1F0A598B-D1F2-42EA-845A-DD6766EFFFAB}" srcOrd="1" destOrd="0" presId="urn:microsoft.com/office/officeart/2005/8/layout/hierarchy6"/>
    <dgm:cxn modelId="{F52C8ECC-C8C8-447B-B62A-913B0ECE6CA7}" srcId="{C322B080-AD64-4630-AE87-1CD0FC0034BF}" destId="{BB43A571-1E03-4063-961D-6136E944FC2D}" srcOrd="0" destOrd="0" parTransId="{0391300E-7544-4968-81D7-BBEE32C619F6}" sibTransId="{597BD19E-C15B-40E3-A5A3-5456B44D6749}"/>
    <dgm:cxn modelId="{E210FCDE-BF38-4748-A933-1FAA4C996462}" type="presOf" srcId="{E890D0E8-3500-4235-943D-628B11EE213D}" destId="{40489BDD-AC19-46E0-B3E2-5EAA575B84E6}" srcOrd="0" destOrd="0" presId="urn:microsoft.com/office/officeart/2005/8/layout/hierarchy6"/>
    <dgm:cxn modelId="{81A036EE-E80A-4C8A-9E4B-9630E9744B46}" type="presOf" srcId="{07AB1ECE-203A-4543-AD5F-A2C1A6966C06}" destId="{4DE3EDC1-D819-4C75-9A61-E5670518D16F}" srcOrd="1" destOrd="0" presId="urn:microsoft.com/office/officeart/2005/8/layout/hierarchy6"/>
    <dgm:cxn modelId="{23FC7DEE-3442-445D-80E8-C82B034E4761}" type="presOf" srcId="{4710E80E-26AB-4388-B9DA-BE35781578A7}" destId="{A0DC0F69-E4C6-43CB-977F-559064FF321A}" srcOrd="0" destOrd="0" presId="urn:microsoft.com/office/officeart/2005/8/layout/hierarchy6"/>
    <dgm:cxn modelId="{00190FF8-8AB1-40F3-A92D-51A617C283AA}" type="presOf" srcId="{E67D7EC9-CBFE-4CB1-95F3-87EA9A96151A}" destId="{2A0400C4-48BE-42CA-85C2-3E96E9241999}" srcOrd="0" destOrd="0" presId="urn:microsoft.com/office/officeart/2005/8/layout/hierarchy6"/>
    <dgm:cxn modelId="{F41DFDFB-CF15-46C3-AD31-5EF727D8469B}" srcId="{4BF6602B-D187-4AC7-A376-D0A2CF4F9CE7}" destId="{21B6C42A-47AF-45EB-859F-88EBF7E33018}" srcOrd="1" destOrd="0" parTransId="{3F84B21F-6FDA-4D8B-B559-CED5D4BD16A4}" sibTransId="{5BD7F3AC-6862-4C4A-9367-0D7E5510CC28}"/>
    <dgm:cxn modelId="{B33B6BFF-EBCE-4B76-808E-EB840EF6906A}" type="presOf" srcId="{C37EE415-8E70-4DFB-B507-9E849FDE0F85}" destId="{DFE04892-E0C8-45CB-8E2B-5450166A972C}" srcOrd="0" destOrd="0" presId="urn:microsoft.com/office/officeart/2005/8/layout/hierarchy6"/>
    <dgm:cxn modelId="{93D64F2A-6AFA-4C0E-B79A-82B843B60722}" type="presParOf" srcId="{F2DEFE19-5014-4858-96E5-196A1E6D19B1}" destId="{04F61AD2-90E2-4E3A-91AA-59B96B444E48}" srcOrd="0" destOrd="0" presId="urn:microsoft.com/office/officeart/2005/8/layout/hierarchy6"/>
    <dgm:cxn modelId="{E2CBA820-D8BD-4C20-A4C1-D353B36F09FD}" type="presParOf" srcId="{04F61AD2-90E2-4E3A-91AA-59B96B444E48}" destId="{B3898F1B-C858-47BA-8254-ED82BA4CFE9C}" srcOrd="0" destOrd="0" presId="urn:microsoft.com/office/officeart/2005/8/layout/hierarchy6"/>
    <dgm:cxn modelId="{E1E62D86-D427-4628-B670-A57BDFEDE73D}" type="presParOf" srcId="{04F61AD2-90E2-4E3A-91AA-59B96B444E48}" destId="{9224B530-979B-458D-8455-AF97B2EFBF44}" srcOrd="1" destOrd="0" presId="urn:microsoft.com/office/officeart/2005/8/layout/hierarchy6"/>
    <dgm:cxn modelId="{248DE75D-D4BE-4AE1-8E90-6923EE828B57}" type="presParOf" srcId="{9224B530-979B-458D-8455-AF97B2EFBF44}" destId="{B6D01708-56BD-4066-AD8C-51ABC604995A}" srcOrd="0" destOrd="0" presId="urn:microsoft.com/office/officeart/2005/8/layout/hierarchy6"/>
    <dgm:cxn modelId="{E26709B4-A126-487E-BE9C-687C59AF7023}" type="presParOf" srcId="{B6D01708-56BD-4066-AD8C-51ABC604995A}" destId="{7151DB23-CECB-4347-AD79-5731EDE38957}" srcOrd="0" destOrd="0" presId="urn:microsoft.com/office/officeart/2005/8/layout/hierarchy6"/>
    <dgm:cxn modelId="{E80A8202-5F5A-4CE6-A3E0-01E90BAC9199}" type="presParOf" srcId="{B6D01708-56BD-4066-AD8C-51ABC604995A}" destId="{D0757AA3-05DE-4C6B-9EEF-D5DEDCAD6C7A}" srcOrd="1" destOrd="0" presId="urn:microsoft.com/office/officeart/2005/8/layout/hierarchy6"/>
    <dgm:cxn modelId="{ED806F67-670C-481A-82E4-D3D8C0C687C0}" type="presParOf" srcId="{D0757AA3-05DE-4C6B-9EEF-D5DEDCAD6C7A}" destId="{DFE04892-E0C8-45CB-8E2B-5450166A972C}" srcOrd="0" destOrd="0" presId="urn:microsoft.com/office/officeart/2005/8/layout/hierarchy6"/>
    <dgm:cxn modelId="{D3AEA45D-05B3-471B-8FDC-B6107CE1D6B0}" type="presParOf" srcId="{D0757AA3-05DE-4C6B-9EEF-D5DEDCAD6C7A}" destId="{D44238E7-09BA-4193-9A0A-F91930314270}" srcOrd="1" destOrd="0" presId="urn:microsoft.com/office/officeart/2005/8/layout/hierarchy6"/>
    <dgm:cxn modelId="{3CCFB8E9-F8FD-4798-857F-82FAE9F70023}" type="presParOf" srcId="{D44238E7-09BA-4193-9A0A-F91930314270}" destId="{CE31FE36-C1EE-42B0-BF7B-EFFB4F5BC6FE}" srcOrd="0" destOrd="0" presId="urn:microsoft.com/office/officeart/2005/8/layout/hierarchy6"/>
    <dgm:cxn modelId="{B3A8F3FF-6CAB-439D-A0B4-B21DD3185866}" type="presParOf" srcId="{D44238E7-09BA-4193-9A0A-F91930314270}" destId="{C9080278-AA20-48E3-B426-91A0072F332E}" srcOrd="1" destOrd="0" presId="urn:microsoft.com/office/officeart/2005/8/layout/hierarchy6"/>
    <dgm:cxn modelId="{2C9F848C-9DB9-45C4-BCA6-2F568C0F2004}" type="presParOf" srcId="{C9080278-AA20-48E3-B426-91A0072F332E}" destId="{ECB29258-3B47-4C59-8D60-DE57D4352FD6}" srcOrd="0" destOrd="0" presId="urn:microsoft.com/office/officeart/2005/8/layout/hierarchy6"/>
    <dgm:cxn modelId="{DC4F0736-5207-4690-B72E-C811ED886636}" type="presParOf" srcId="{C9080278-AA20-48E3-B426-91A0072F332E}" destId="{A4B0341E-A8DE-40C0-B7AF-65AED59A11DE}" srcOrd="1" destOrd="0" presId="urn:microsoft.com/office/officeart/2005/8/layout/hierarchy6"/>
    <dgm:cxn modelId="{1A7EB66A-4C04-4B1B-980B-11E482D6847F}" type="presParOf" srcId="{A4B0341E-A8DE-40C0-B7AF-65AED59A11DE}" destId="{2A0400C4-48BE-42CA-85C2-3E96E9241999}" srcOrd="0" destOrd="0" presId="urn:microsoft.com/office/officeart/2005/8/layout/hierarchy6"/>
    <dgm:cxn modelId="{556EC68A-88CD-4741-8D51-616235C7F63F}" type="presParOf" srcId="{A4B0341E-A8DE-40C0-B7AF-65AED59A11DE}" destId="{DC12AE94-6367-4C36-935E-5ED2E4DB7F25}" srcOrd="1" destOrd="0" presId="urn:microsoft.com/office/officeart/2005/8/layout/hierarchy6"/>
    <dgm:cxn modelId="{76620C8C-14BC-4EA7-94D4-90CF9B81FF2A}" type="presParOf" srcId="{C9080278-AA20-48E3-B426-91A0072F332E}" destId="{1F0134A2-D147-47B5-A4C2-2670A2054EC6}" srcOrd="2" destOrd="0" presId="urn:microsoft.com/office/officeart/2005/8/layout/hierarchy6"/>
    <dgm:cxn modelId="{6462E978-9C61-4890-B409-36BD595BA740}" type="presParOf" srcId="{C9080278-AA20-48E3-B426-91A0072F332E}" destId="{7AD1F1CE-713E-4A5D-AF73-608EAE4E0AFE}" srcOrd="3" destOrd="0" presId="urn:microsoft.com/office/officeart/2005/8/layout/hierarchy6"/>
    <dgm:cxn modelId="{891C448C-BF39-44BA-96BA-2BFF5A1E4C29}" type="presParOf" srcId="{7AD1F1CE-713E-4A5D-AF73-608EAE4E0AFE}" destId="{45166D34-EF6F-4AB2-AE88-EE32D08753F1}" srcOrd="0" destOrd="0" presId="urn:microsoft.com/office/officeart/2005/8/layout/hierarchy6"/>
    <dgm:cxn modelId="{23C5C6DB-6B3A-4F4C-A780-0EC990FDE9A1}" type="presParOf" srcId="{7AD1F1CE-713E-4A5D-AF73-608EAE4E0AFE}" destId="{5AB78D72-04B4-496B-886A-23D3439CE571}" srcOrd="1" destOrd="0" presId="urn:microsoft.com/office/officeart/2005/8/layout/hierarchy6"/>
    <dgm:cxn modelId="{7FA0917E-157F-4536-9AA9-957546FD613C}" type="presParOf" srcId="{D0757AA3-05DE-4C6B-9EEF-D5DEDCAD6C7A}" destId="{A0DC0F69-E4C6-43CB-977F-559064FF321A}" srcOrd="2" destOrd="0" presId="urn:microsoft.com/office/officeart/2005/8/layout/hierarchy6"/>
    <dgm:cxn modelId="{6FFEB803-C30F-4D24-951F-5AEB464AFD26}" type="presParOf" srcId="{D0757AA3-05DE-4C6B-9EEF-D5DEDCAD6C7A}" destId="{34B6E731-F878-413F-A952-F43D4E2512A6}" srcOrd="3" destOrd="0" presId="urn:microsoft.com/office/officeart/2005/8/layout/hierarchy6"/>
    <dgm:cxn modelId="{9649019E-A202-49BB-9C17-EADFA918A011}" type="presParOf" srcId="{34B6E731-F878-413F-A952-F43D4E2512A6}" destId="{04511351-3D7B-480A-BAA6-E3D23E191286}" srcOrd="0" destOrd="0" presId="urn:microsoft.com/office/officeart/2005/8/layout/hierarchy6"/>
    <dgm:cxn modelId="{81169948-9F75-4253-99DD-93606A03C4A8}" type="presParOf" srcId="{34B6E731-F878-413F-A952-F43D4E2512A6}" destId="{734D1337-5926-4CA0-B65E-933D3B55B3F4}" srcOrd="1" destOrd="0" presId="urn:microsoft.com/office/officeart/2005/8/layout/hierarchy6"/>
    <dgm:cxn modelId="{55DA094A-56D1-46C9-AF55-DCEB44E6ACC2}" type="presParOf" srcId="{734D1337-5926-4CA0-B65E-933D3B55B3F4}" destId="{D3082A62-EC29-4DF3-8FD5-A2CC918D4182}" srcOrd="0" destOrd="0" presId="urn:microsoft.com/office/officeart/2005/8/layout/hierarchy6"/>
    <dgm:cxn modelId="{E9D180CD-1431-4E68-A293-CF85A89A68DB}" type="presParOf" srcId="{734D1337-5926-4CA0-B65E-933D3B55B3F4}" destId="{F04351CA-1A5A-40BC-AC49-C06F84336F58}" srcOrd="1" destOrd="0" presId="urn:microsoft.com/office/officeart/2005/8/layout/hierarchy6"/>
    <dgm:cxn modelId="{C57F6F2F-55F0-4AE7-BB70-0CFA2CBED54A}" type="presParOf" srcId="{F04351CA-1A5A-40BC-AC49-C06F84336F58}" destId="{1E8BFDD1-2BD9-4550-820E-B9F0EA9EE350}" srcOrd="0" destOrd="0" presId="urn:microsoft.com/office/officeart/2005/8/layout/hierarchy6"/>
    <dgm:cxn modelId="{0E759DC5-13AC-4588-A391-ACDB4FAF6159}" type="presParOf" srcId="{F04351CA-1A5A-40BC-AC49-C06F84336F58}" destId="{FE4ECFE7-656D-4948-99F5-2DC9C3858C77}" srcOrd="1" destOrd="0" presId="urn:microsoft.com/office/officeart/2005/8/layout/hierarchy6"/>
    <dgm:cxn modelId="{CAD1E014-F17E-4F26-B9F6-483AD044F35A}" type="presParOf" srcId="{F2DEFE19-5014-4858-96E5-196A1E6D19B1}" destId="{010DAB9C-B102-465E-8367-CEEBBE60F6CD}" srcOrd="1" destOrd="0" presId="urn:microsoft.com/office/officeart/2005/8/layout/hierarchy6"/>
    <dgm:cxn modelId="{2DD113E0-BA16-4180-A576-6C9D75C8C370}" type="presParOf" srcId="{010DAB9C-B102-465E-8367-CEEBBE60F6CD}" destId="{11FE1BCE-6D5A-4199-8A01-5A79867FA0F6}" srcOrd="0" destOrd="0" presId="urn:microsoft.com/office/officeart/2005/8/layout/hierarchy6"/>
    <dgm:cxn modelId="{E7C33F5A-25C0-43B2-9825-4031CE923EAC}" type="presParOf" srcId="{11FE1BCE-6D5A-4199-8A01-5A79867FA0F6}" destId="{C6221D38-2541-408E-BE73-88D934A64192}" srcOrd="0" destOrd="0" presId="urn:microsoft.com/office/officeart/2005/8/layout/hierarchy6"/>
    <dgm:cxn modelId="{49B42F6D-7771-458B-B908-FD5837B92AFB}" type="presParOf" srcId="{11FE1BCE-6D5A-4199-8A01-5A79867FA0F6}" destId="{1F0A598B-D1F2-42EA-845A-DD6766EFFFAB}" srcOrd="1" destOrd="0" presId="urn:microsoft.com/office/officeart/2005/8/layout/hierarchy6"/>
    <dgm:cxn modelId="{62009095-C638-4DC4-B303-7D20FFCF3304}" type="presParOf" srcId="{010DAB9C-B102-465E-8367-CEEBBE60F6CD}" destId="{AA7FF064-BA86-4BD9-A78E-7FBFDE47B586}" srcOrd="1" destOrd="0" presId="urn:microsoft.com/office/officeart/2005/8/layout/hierarchy6"/>
    <dgm:cxn modelId="{BBCB57C3-E4FE-4A0A-9C80-F21C70B164BD}" type="presParOf" srcId="{AA7FF064-BA86-4BD9-A78E-7FBFDE47B586}" destId="{8D2C1FA0-71E1-4392-815D-6D6EF08C6652}" srcOrd="0" destOrd="0" presId="urn:microsoft.com/office/officeart/2005/8/layout/hierarchy6"/>
    <dgm:cxn modelId="{783A473C-6D12-4DD5-B0B1-3931CFA7AD85}" type="presParOf" srcId="{010DAB9C-B102-465E-8367-CEEBBE60F6CD}" destId="{9A45CDAC-4601-443F-A04A-A3069926933D}" srcOrd="2" destOrd="0" presId="urn:microsoft.com/office/officeart/2005/8/layout/hierarchy6"/>
    <dgm:cxn modelId="{51F0D3FB-2058-4B0C-BCE7-690FCD88C9E9}" type="presParOf" srcId="{9A45CDAC-4601-443F-A04A-A3069926933D}" destId="{7EE278D0-FB71-41F6-8E75-BD4C07B76FC4}" srcOrd="0" destOrd="0" presId="urn:microsoft.com/office/officeart/2005/8/layout/hierarchy6"/>
    <dgm:cxn modelId="{C7D31140-4C0C-4F0E-9EE5-FF176C83B20D}" type="presParOf" srcId="{9A45CDAC-4601-443F-A04A-A3069926933D}" destId="{4DE3EDC1-D819-4C75-9A61-E5670518D16F}" srcOrd="1" destOrd="0" presId="urn:microsoft.com/office/officeart/2005/8/layout/hierarchy6"/>
    <dgm:cxn modelId="{4E239FA7-111E-45C6-8B5B-A239E840E675}" type="presParOf" srcId="{010DAB9C-B102-465E-8367-CEEBBE60F6CD}" destId="{98C48C20-732D-43E1-801C-1C08510C7883}" srcOrd="3" destOrd="0" presId="urn:microsoft.com/office/officeart/2005/8/layout/hierarchy6"/>
    <dgm:cxn modelId="{1B6BA5BD-9730-4C1C-BDC9-66DA2B84310A}" type="presParOf" srcId="{98C48C20-732D-43E1-801C-1C08510C7883}" destId="{52E98B5C-90B8-4574-A6EC-51391995F8F7}" srcOrd="0" destOrd="0" presId="urn:microsoft.com/office/officeart/2005/8/layout/hierarchy6"/>
    <dgm:cxn modelId="{BBE76AC4-1897-4D13-8EB5-1E41E7159D54}" type="presParOf" srcId="{010DAB9C-B102-465E-8367-CEEBBE60F6CD}" destId="{DF3733B5-9FBD-4A4F-80FA-F734681F48A6}" srcOrd="4" destOrd="0" presId="urn:microsoft.com/office/officeart/2005/8/layout/hierarchy6"/>
    <dgm:cxn modelId="{16C50993-EAB2-41D6-B9F2-3709A4229C7B}" type="presParOf" srcId="{DF3733B5-9FBD-4A4F-80FA-F734681F48A6}" destId="{40489BDD-AC19-46E0-B3E2-5EAA575B84E6}" srcOrd="0" destOrd="0" presId="urn:microsoft.com/office/officeart/2005/8/layout/hierarchy6"/>
    <dgm:cxn modelId="{C61C8313-9E4D-4079-A4A1-E5D1319B6E85}" type="presParOf" srcId="{DF3733B5-9FBD-4A4F-80FA-F734681F48A6}" destId="{15FE1D1B-6A21-484D-B51E-BCB17BF5EA9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89BDD-AC19-46E0-B3E2-5EAA575B84E6}">
      <dsp:nvSpPr>
        <dsp:cNvPr id="0" name=""/>
        <dsp:cNvSpPr/>
      </dsp:nvSpPr>
      <dsp:spPr>
        <a:xfrm>
          <a:off x="0" y="3046538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marL="0" lvl="0" indent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4400" kern="1200"/>
        </a:p>
      </dsp:txBody>
      <dsp:txXfrm>
        <a:off x="0" y="3046538"/>
        <a:ext cx="3069907" cy="1304704"/>
      </dsp:txXfrm>
    </dsp:sp>
    <dsp:sp modelId="{7EE278D0-FB71-41F6-8E75-BD4C07B76FC4}">
      <dsp:nvSpPr>
        <dsp:cNvPr id="0" name=""/>
        <dsp:cNvSpPr/>
      </dsp:nvSpPr>
      <dsp:spPr>
        <a:xfrm>
          <a:off x="0" y="1523316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marL="0" lvl="0" indent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4400" kern="1200"/>
        </a:p>
      </dsp:txBody>
      <dsp:txXfrm>
        <a:off x="0" y="1523316"/>
        <a:ext cx="3069907" cy="1304704"/>
      </dsp:txXfrm>
    </dsp:sp>
    <dsp:sp modelId="{C6221D38-2541-408E-BE73-88D934A64192}">
      <dsp:nvSpPr>
        <dsp:cNvPr id="0" name=""/>
        <dsp:cNvSpPr/>
      </dsp:nvSpPr>
      <dsp:spPr>
        <a:xfrm>
          <a:off x="0" y="94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marL="0" lvl="0" indent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4400" kern="1200"/>
        </a:p>
      </dsp:txBody>
      <dsp:txXfrm>
        <a:off x="0" y="94"/>
        <a:ext cx="3069907" cy="1304704"/>
      </dsp:txXfrm>
    </dsp:sp>
    <dsp:sp modelId="{7151DB23-CECB-4347-AD79-5731EDE38957}">
      <dsp:nvSpPr>
        <dsp:cNvPr id="0" name=""/>
        <dsp:cNvSpPr/>
      </dsp:nvSpPr>
      <dsp:spPr>
        <a:xfrm>
          <a:off x="6262331" y="109353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6294332" y="141354"/>
        <a:ext cx="1574880" cy="1028586"/>
      </dsp:txXfrm>
    </dsp:sp>
    <dsp:sp modelId="{DFE04892-E0C8-45CB-8E2B-5450166A972C}">
      <dsp:nvSpPr>
        <dsp:cNvPr id="0" name=""/>
        <dsp:cNvSpPr/>
      </dsp:nvSpPr>
      <dsp:spPr>
        <a:xfrm>
          <a:off x="5483862" y="1201942"/>
          <a:ext cx="1597910" cy="437035"/>
        </a:xfrm>
        <a:custGeom>
          <a:avLst/>
          <a:gdLst/>
          <a:ahLst/>
          <a:cxnLst/>
          <a:rect l="0" t="0" r="0" b="0"/>
          <a:pathLst>
            <a:path>
              <a:moveTo>
                <a:pt x="1597910" y="0"/>
              </a:moveTo>
              <a:lnTo>
                <a:pt x="1597910" y="218517"/>
              </a:lnTo>
              <a:lnTo>
                <a:pt x="0" y="218517"/>
              </a:lnTo>
              <a:lnTo>
                <a:pt x="0" y="4370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31FE36-C1EE-42B0-BF7B-EFFB4F5BC6FE}">
      <dsp:nvSpPr>
        <dsp:cNvPr id="0" name=""/>
        <dsp:cNvSpPr/>
      </dsp:nvSpPr>
      <dsp:spPr>
        <a:xfrm>
          <a:off x="4664420" y="1638977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4696421" y="1670978"/>
        <a:ext cx="1574880" cy="1028586"/>
      </dsp:txXfrm>
    </dsp:sp>
    <dsp:sp modelId="{ECB29258-3B47-4C59-8D60-DE57D4352FD6}">
      <dsp:nvSpPr>
        <dsp:cNvPr id="0" name=""/>
        <dsp:cNvSpPr/>
      </dsp:nvSpPr>
      <dsp:spPr>
        <a:xfrm>
          <a:off x="4418588" y="2731566"/>
          <a:ext cx="1065273" cy="437035"/>
        </a:xfrm>
        <a:custGeom>
          <a:avLst/>
          <a:gdLst/>
          <a:ahLst/>
          <a:cxnLst/>
          <a:rect l="0" t="0" r="0" b="0"/>
          <a:pathLst>
            <a:path>
              <a:moveTo>
                <a:pt x="1065273" y="0"/>
              </a:moveTo>
              <a:lnTo>
                <a:pt x="1065273" y="218517"/>
              </a:lnTo>
              <a:lnTo>
                <a:pt x="0" y="218517"/>
              </a:lnTo>
              <a:lnTo>
                <a:pt x="0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400C4-48BE-42CA-85C2-3E96E9241999}">
      <dsp:nvSpPr>
        <dsp:cNvPr id="0" name=""/>
        <dsp:cNvSpPr/>
      </dsp:nvSpPr>
      <dsp:spPr>
        <a:xfrm>
          <a:off x="3599146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3631147" y="3200602"/>
        <a:ext cx="1574880" cy="1028586"/>
      </dsp:txXfrm>
    </dsp:sp>
    <dsp:sp modelId="{1F0134A2-D147-47B5-A4C2-2670A2054EC6}">
      <dsp:nvSpPr>
        <dsp:cNvPr id="0" name=""/>
        <dsp:cNvSpPr/>
      </dsp:nvSpPr>
      <dsp:spPr>
        <a:xfrm>
          <a:off x="5483862" y="2731566"/>
          <a:ext cx="1065273" cy="43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517"/>
              </a:lnTo>
              <a:lnTo>
                <a:pt x="1065273" y="218517"/>
              </a:lnTo>
              <a:lnTo>
                <a:pt x="1065273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166D34-EF6F-4AB2-AE88-EE32D08753F1}">
      <dsp:nvSpPr>
        <dsp:cNvPr id="0" name=""/>
        <dsp:cNvSpPr/>
      </dsp:nvSpPr>
      <dsp:spPr>
        <a:xfrm>
          <a:off x="5729694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5761695" y="3200602"/>
        <a:ext cx="1574880" cy="1028586"/>
      </dsp:txXfrm>
    </dsp:sp>
    <dsp:sp modelId="{A0DC0F69-E4C6-43CB-977F-559064FF321A}">
      <dsp:nvSpPr>
        <dsp:cNvPr id="0" name=""/>
        <dsp:cNvSpPr/>
      </dsp:nvSpPr>
      <dsp:spPr>
        <a:xfrm>
          <a:off x="7081772" y="1201942"/>
          <a:ext cx="1597910" cy="43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517"/>
              </a:lnTo>
              <a:lnTo>
                <a:pt x="1597910" y="218517"/>
              </a:lnTo>
              <a:lnTo>
                <a:pt x="1597910" y="4370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511351-3D7B-480A-BAA6-E3D23E191286}">
      <dsp:nvSpPr>
        <dsp:cNvPr id="0" name=""/>
        <dsp:cNvSpPr/>
      </dsp:nvSpPr>
      <dsp:spPr>
        <a:xfrm>
          <a:off x="7860242" y="1638977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7892243" y="1670978"/>
        <a:ext cx="1574880" cy="1028586"/>
      </dsp:txXfrm>
    </dsp:sp>
    <dsp:sp modelId="{D3082A62-EC29-4DF3-8FD5-A2CC918D4182}">
      <dsp:nvSpPr>
        <dsp:cNvPr id="0" name=""/>
        <dsp:cNvSpPr/>
      </dsp:nvSpPr>
      <dsp:spPr>
        <a:xfrm>
          <a:off x="8633963" y="2731566"/>
          <a:ext cx="91440" cy="4370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BFDD1-2BD9-4550-820E-B9F0EA9EE350}">
      <dsp:nvSpPr>
        <dsp:cNvPr id="0" name=""/>
        <dsp:cNvSpPr/>
      </dsp:nvSpPr>
      <dsp:spPr>
        <a:xfrm>
          <a:off x="7860242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3100" kern="1200"/>
        </a:p>
      </dsp:txBody>
      <dsp:txXfrm>
        <a:off x="7892243" y="3200602"/>
        <a:ext cx="1574880" cy="1028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5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163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992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2686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01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778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815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0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1149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460E3-F858-497D-9067-F244FB41ABD4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F0A0-57DF-40B2-AA9C-C48456FBCF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54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794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3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23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21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98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44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5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61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8A87A34-81AB-432B-8DAE-1953F412C126}" type="datetimeFigureOut">
              <a:rPr lang="en-US" smtClean="0"/>
              <a:pPr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196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376335" y="2024574"/>
            <a:ext cx="6239933" cy="1641490"/>
          </a:xfrm>
        </p:spPr>
        <p:txBody>
          <a:bodyPr>
            <a:noAutofit/>
          </a:bodyPr>
          <a:lstStyle/>
          <a:p>
            <a:pPr algn="ctr"/>
            <a:r>
              <a:rPr lang="ko-KR" altLang="en-US" sz="7200" b="1" dirty="0">
                <a:solidFill>
                  <a:srgbClr val="FFFF00"/>
                </a:solidFill>
              </a:rPr>
              <a:t>가족</a:t>
            </a:r>
            <a:r>
              <a:rPr lang="ko-KR" altLang="en-US" sz="6600" b="1" dirty="0"/>
              <a:t>을 생각하는</a:t>
            </a:r>
            <a:br>
              <a:rPr lang="en-US" altLang="ko-KR" sz="7200" b="1" dirty="0"/>
            </a:br>
            <a:r>
              <a:rPr lang="ko-KR" altLang="en-US" sz="7200" b="1" dirty="0">
                <a:solidFill>
                  <a:srgbClr val="00B0F0"/>
                </a:solidFill>
              </a:rPr>
              <a:t>자동차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7041" cy="6858000"/>
          </a:xfrm>
          <a:prstGeom prst="rect">
            <a:avLst/>
          </a:prstGeom>
        </p:spPr>
      </p:pic>
      <p:sp>
        <p:nvSpPr>
          <p:cNvPr id="3" name="하트 2"/>
          <p:cNvSpPr/>
          <p:nvPr/>
        </p:nvSpPr>
        <p:spPr>
          <a:xfrm>
            <a:off x="6146801" y="423332"/>
            <a:ext cx="4876801" cy="4775202"/>
          </a:xfrm>
          <a:prstGeom prst="hear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5842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회사 소개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sz="4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프리미엄 자동차</a:t>
            </a:r>
            <a:endParaRPr lang="en-US" altLang="ko-KR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/>
              <a:t>세단</a:t>
            </a:r>
            <a:r>
              <a:rPr lang="en-US" altLang="ko-KR" dirty="0"/>
              <a:t>, </a:t>
            </a:r>
            <a:r>
              <a:rPr lang="ko-KR" altLang="en-US" dirty="0"/>
              <a:t>왜건</a:t>
            </a:r>
            <a:r>
              <a:rPr lang="en-US" altLang="ko-KR" dirty="0"/>
              <a:t>, SUV </a:t>
            </a:r>
            <a:r>
              <a:rPr lang="ko-KR" altLang="en-US" dirty="0"/>
              <a:t>등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sz="4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글로벌 브랜드</a:t>
            </a:r>
            <a:endParaRPr lang="en-US" altLang="ko-KR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/>
              <a:t>미국</a:t>
            </a:r>
            <a:r>
              <a:rPr lang="en-US" altLang="ko-KR" dirty="0"/>
              <a:t>, </a:t>
            </a:r>
            <a:r>
              <a:rPr lang="ko-KR" altLang="en-US" dirty="0"/>
              <a:t>한국</a:t>
            </a:r>
            <a:r>
              <a:rPr lang="en-US" altLang="ko-KR" dirty="0"/>
              <a:t>, </a:t>
            </a:r>
            <a:r>
              <a:rPr lang="ko-KR" altLang="en-US" dirty="0"/>
              <a:t>중국에 생산 공장</a:t>
            </a:r>
            <a:endParaRPr lang="en-US" altLang="ko-KR" dirty="0"/>
          </a:p>
          <a:p>
            <a:pPr>
              <a:lnSpc>
                <a:spcPct val="150000"/>
              </a:lnSpc>
            </a:pPr>
            <a:r>
              <a:rPr lang="ko-KR" altLang="en-US" sz="4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혁신적 기업</a:t>
            </a:r>
            <a:endParaRPr lang="en-US" altLang="ko-KR" sz="4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/>
              <a:t>세계적 변화를 도모하는 혁신 기능</a:t>
            </a:r>
          </a:p>
        </p:txBody>
      </p:sp>
    </p:spTree>
    <p:extLst>
      <p:ext uri="{BB962C8B-B14F-4D97-AF65-F5344CB8AC3E}">
        <p14:creationId xmlns:p14="http://schemas.microsoft.com/office/powerpoint/2010/main" val="3739810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제품 소개 영상</a:t>
            </a:r>
          </a:p>
        </p:txBody>
      </p:sp>
      <p:pic>
        <p:nvPicPr>
          <p:cNvPr id="4" name="Car - 9576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532.66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95637" y="1690688"/>
            <a:ext cx="5800725" cy="4351338"/>
          </a:xfrm>
        </p:spPr>
      </p:pic>
    </p:spTree>
    <p:extLst>
      <p:ext uri="{BB962C8B-B14F-4D97-AF65-F5344CB8AC3E}">
        <p14:creationId xmlns:p14="http://schemas.microsoft.com/office/powerpoint/2010/main" val="238504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346416"/>
              </p:ext>
            </p:extLst>
          </p:nvPr>
        </p:nvGraphicFramePr>
        <p:xfrm>
          <a:off x="1120775" y="1825625"/>
          <a:ext cx="102330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5934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1" i="0" u="none" strike="noStrike" kern="100" baseline="0">
                <a:latin typeface="Arial" panose="020B0604020202020204" pitchFamily="34" charset="0"/>
                <a:ea typeface="돋움" panose="020B0600000101010101" pitchFamily="50" charset="-127"/>
              </a:rPr>
              <a:t>강력하고 효율적인 엔진</a:t>
            </a:r>
            <a:endParaRPr lang="ko-KR" altLang="en-US" b="1" i="0" u="none" strike="noStrike" kern="100" baseline="0">
              <a:latin typeface="Times New Roman" panose="02020603050405020304" pitchFamily="18" charset="0"/>
              <a:ea typeface="돋움" panose="020B0600000101010101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ko-KR" altLang="en-US" b="1" i="0" u="none" strike="noStrike" kern="100" baseline="0">
                <a:latin typeface="Arial" panose="020B0604020202020204" pitchFamily="34" charset="0"/>
                <a:ea typeface="돋움" panose="020B0600000101010101" pitchFamily="50" charset="-127"/>
              </a:rPr>
              <a:t>쾌적한 실내환경</a:t>
            </a:r>
          </a:p>
          <a:p>
            <a:pPr marR="0" lvl="1" rtl="0"/>
            <a:r>
              <a:rPr lang="en-US" altLang="ko-KR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CLEAN ZONE</a:t>
            </a:r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은 외부로부터 유입되는 오염물질을 차단</a:t>
            </a:r>
          </a:p>
          <a:p>
            <a:pPr marR="0" lvl="1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쾌적한 실내 환경</a:t>
            </a:r>
            <a:endParaRPr lang="ko-KR" altLang="en-US" b="0" i="0" u="none" strike="noStrike" kern="100" baseline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1524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1" i="0" u="none" strike="noStrike" kern="100" baseline="0">
                <a:latin typeface="Arial" panose="020B0604020202020204" pitchFamily="34" charset="0"/>
                <a:ea typeface="돋움" panose="020B0600000101010101" pitchFamily="50" charset="-127"/>
              </a:rPr>
              <a:t>환경친화적 혁신 기술</a:t>
            </a:r>
            <a:endParaRPr lang="ko-KR" altLang="en-US" b="1" i="0" u="none" strike="noStrike" kern="100" baseline="0">
              <a:latin typeface="Times New Roman" panose="02020603050405020304" pitchFamily="18" charset="0"/>
              <a:ea typeface="돋움" panose="020B0600000101010101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ko-KR" altLang="en-US" b="1" i="0" u="none" strike="noStrike" kern="100" baseline="0">
                <a:latin typeface="Arial" panose="020B0604020202020204" pitchFamily="34" charset="0"/>
                <a:ea typeface="돋움" panose="020B0600000101010101" pitchFamily="50" charset="-127"/>
              </a:rPr>
              <a:t>지속 가능한 개발</a:t>
            </a:r>
          </a:p>
          <a:p>
            <a:pPr marR="0" lvl="1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환경에 대한 책임</a:t>
            </a:r>
          </a:p>
          <a:p>
            <a:pPr marR="0" lvl="1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에너지 효율</a:t>
            </a:r>
          </a:p>
          <a:p>
            <a:pPr marR="0" lvl="1" rtl="0"/>
            <a:r>
              <a:rPr lang="ko-KR" altLang="en-US" b="0" i="0" u="none" strike="noStrike" kern="100" baseline="0">
                <a:latin typeface="맑은 고딕" panose="020B0503020000020004" pitchFamily="50" charset="-127"/>
                <a:ea typeface="맑은 고딕" panose="020B0503020000020004" pitchFamily="50" charset="-127"/>
              </a:rPr>
              <a:t>재활용소재 사용</a:t>
            </a:r>
            <a:endParaRPr lang="ko-KR" altLang="en-US" b="0" i="0" u="none" strike="noStrike" kern="100" baseline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9853142"/>
      </p:ext>
    </p:extLst>
  </p:cSld>
  <p:clrMapOvr>
    <a:masterClrMapping/>
  </p:clrMapOvr>
</p:sld>
</file>

<file path=ppt/theme/theme1.xml><?xml version="1.0" encoding="utf-8"?>
<a:theme xmlns:a="http://schemas.openxmlformats.org/drawingml/2006/main" name="깊이">
  <a:themeElements>
    <a:clrScheme name="깊이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깊이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깊이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깊이</Template>
  <TotalTime>52</TotalTime>
  <Words>61</Words>
  <Application>Microsoft Office PowerPoint</Application>
  <PresentationFormat>와이드스크린</PresentationFormat>
  <Paragraphs>18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HY견고딕</vt:lpstr>
      <vt:lpstr>HY엽서L</vt:lpstr>
      <vt:lpstr>돋움</vt:lpstr>
      <vt:lpstr>맑은 고딕</vt:lpstr>
      <vt:lpstr>Arial</vt:lpstr>
      <vt:lpstr>Corbel</vt:lpstr>
      <vt:lpstr>Times New Roman</vt:lpstr>
      <vt:lpstr>깊이</vt:lpstr>
      <vt:lpstr>가족을 생각하는 자동차</vt:lpstr>
      <vt:lpstr>회사 소개</vt:lpstr>
      <vt:lpstr>제품 소개 영상</vt:lpstr>
      <vt:lpstr>PowerPoint 프레젠테이션</vt:lpstr>
      <vt:lpstr>강력하고 효율적인 엔진</vt:lpstr>
      <vt:lpstr>환경친화적 혁신 기술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김경희</cp:lastModifiedBy>
  <cp:revision>11</cp:revision>
  <dcterms:created xsi:type="dcterms:W3CDTF">2017-08-14T04:07:38Z</dcterms:created>
  <dcterms:modified xsi:type="dcterms:W3CDTF">2021-05-23T03:22:14Z</dcterms:modified>
</cp:coreProperties>
</file>