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46A131-4C96-4B9D-9DCB-8FD73E9043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83C4706-BCB6-48DB-9CC3-F289C4D6F1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0A3ACFB-9775-47E4-B1AF-B353D3AD7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053AA72-E141-4E4E-8E05-F0DA8F6D2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15D4BF-E3E4-4542-A1D7-6328A1A23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154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7C591C-542E-45C7-8C90-11CDA2775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40A1D6B-BCAD-43C3-B768-4D0FB701A9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287AA9C-A3DE-4CB3-B1BD-17F1A9DF2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316A859-4C67-4A15-8D59-9764E7C54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E268902-FDDC-4725-9E4C-873BD5042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4716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81E9C42-E101-4599-B7B1-D735194E4D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E43C786-7F25-4B33-9AEE-21E8D5DE36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0FC5C0-DD15-4315-ABED-909BD0894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B58F19-9705-4BC5-8634-60E28FF63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1539F86-7A77-4D6E-A24A-49474F883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3110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FFA521-C033-4DAA-9870-C5E2D55FB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A859F40-624F-4D52-9451-42584CC01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826E4A-D69F-4063-BB0B-04FAB315A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0BD2497-75FA-4FB5-8F5A-53ECF4CE2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F6F381-BBA7-4814-A3B1-201D97BD1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6240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E4C6BC-A052-46C3-98A1-1FEF8380B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2364CC3-5928-4EE2-BB53-9123CEBBA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5A925A-F056-4D6F-8899-C4BE9740E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8CCC805-2D64-4AAD-8157-BDD905E97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9961F86-4533-4BB4-BF3E-84967E5F1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52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0DCB11-5A03-49DF-B301-EF29763AF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A1DB6E-468A-4110-9CB6-391F48BC46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19FA498-802F-4B44-A9A7-014807C8B5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4377776-A35B-4BE2-B6ED-21687EED7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8E8B82F-A1E4-4E10-8610-828522E55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00E9AD8-72EE-459B-9951-29451FDF5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630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894382-3D6B-49CD-A327-4613A17DD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3A379C-D39C-48F5-8E94-2826931FA1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8C81407-1FE4-45A3-9226-B9DBAAE8BC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712940A-DA91-4E7C-86E9-05A8FBF0C7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3C23AAB-6F24-40C0-AAD3-A299AA85FE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0CDCCE5-444A-4B8F-9179-07B15A091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105DB12-158D-4D13-B66D-8657C0707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0260D8A-5FD6-4B01-8B2E-B4AAF38EC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4926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9793301-B58D-4490-BAB4-8694B4ADC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027FFA2-24AC-494D-8703-80796D954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79AA42E-5654-4E82-B420-BCFD677E2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E6176C0-D605-4D76-860F-CF0A26DA2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1889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270A5E3-A2E7-4236-8FF8-A456F896C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42E36E5-D078-48E0-A486-64F837337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1FD2F54-7188-4299-9E2D-81B8DB7C6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803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5D324C-457C-41FB-BE6F-053259BFD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E197223-3D8F-488B-A0B7-65236342A9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E18E79A-9C4A-4022-9247-FB26029013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C8639B-5981-4047-B0A1-21C5B8FB4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E096367-3346-42DC-B7BB-8B006D593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8E865A0-23F3-4C2E-BA12-24023372A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5899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F72A33-5369-4CF6-A259-2C499CEE7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41287A5-8975-4461-97AC-DC7D834557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111F862-DC16-4461-A4F1-420BAC0E77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61183A1-E927-44B5-BADB-3EC5D7B5F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D89ED33-FD0B-4099-B28D-FD84A26A4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07A5D2F-EED3-403D-AFD0-9D9D6CDBC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1410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52571D2-3BBA-4C96-8520-318A20C38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75BAF1F-9F4D-4F12-9BB1-707527C99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13DBB45-8D4E-4580-92AE-F6E5217D75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8DD7A82-833E-43F5-B533-997827F582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7B035D0-395E-40B7-892F-3E882558F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2230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>
            <a:extLst>
              <a:ext uri="{FF2B5EF4-FFF2-40B4-BE49-F238E27FC236}">
                <a16:creationId xmlns:a16="http://schemas.microsoft.com/office/drawing/2014/main" id="{38EC0081-8D73-4795-890F-F21E285AC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인기있는 지역 축제</a:t>
            </a:r>
          </a:p>
        </p:txBody>
      </p:sp>
      <p:grpSp>
        <p:nvGrpSpPr>
          <p:cNvPr id="89" name="그룹 88">
            <a:extLst>
              <a:ext uri="{FF2B5EF4-FFF2-40B4-BE49-F238E27FC236}">
                <a16:creationId xmlns:a16="http://schemas.microsoft.com/office/drawing/2014/main" id="{F45AD98C-52F5-43D4-B7D3-81B25F7D1766}"/>
              </a:ext>
            </a:extLst>
          </p:cNvPr>
          <p:cNvGrpSpPr/>
          <p:nvPr/>
        </p:nvGrpSpPr>
        <p:grpSpPr>
          <a:xfrm>
            <a:off x="1923284" y="1825625"/>
            <a:ext cx="8345431" cy="4351337"/>
            <a:chOff x="1923284" y="1825625"/>
            <a:chExt cx="8345431" cy="4351337"/>
          </a:xfrm>
        </p:grpSpPr>
        <p:sp>
          <p:nvSpPr>
            <p:cNvPr id="90" name="자유형: 도형 89">
              <a:extLst>
                <a:ext uri="{FF2B5EF4-FFF2-40B4-BE49-F238E27FC236}">
                  <a16:creationId xmlns:a16="http://schemas.microsoft.com/office/drawing/2014/main" id="{7C768987-946A-4A0E-BE3E-B5798E65B328}"/>
                </a:ext>
              </a:extLst>
            </p:cNvPr>
            <p:cNvSpPr/>
            <p:nvPr/>
          </p:nvSpPr>
          <p:spPr>
            <a:xfrm>
              <a:off x="3277747" y="4070915"/>
              <a:ext cx="1573948" cy="1351525"/>
            </a:xfrm>
            <a:custGeom>
              <a:avLst/>
              <a:gdLst>
                <a:gd name="connsiteX0" fmla="*/ 0 w 1573948"/>
                <a:gd name="connsiteY0" fmla="*/ 675763 h 1351525"/>
                <a:gd name="connsiteX1" fmla="*/ 337881 w 1573948"/>
                <a:gd name="connsiteY1" fmla="*/ 0 h 1351525"/>
                <a:gd name="connsiteX2" fmla="*/ 1236067 w 1573948"/>
                <a:gd name="connsiteY2" fmla="*/ 0 h 1351525"/>
                <a:gd name="connsiteX3" fmla="*/ 1573948 w 1573948"/>
                <a:gd name="connsiteY3" fmla="*/ 675763 h 1351525"/>
                <a:gd name="connsiteX4" fmla="*/ 1236067 w 1573948"/>
                <a:gd name="connsiteY4" fmla="*/ 1351525 h 1351525"/>
                <a:gd name="connsiteX5" fmla="*/ 337881 w 1573948"/>
                <a:gd name="connsiteY5" fmla="*/ 1351525 h 1351525"/>
                <a:gd name="connsiteX6" fmla="*/ 0 w 1573948"/>
                <a:gd name="connsiteY6" fmla="*/ 675763 h 135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3948" h="1351525">
                  <a:moveTo>
                    <a:pt x="0" y="675763"/>
                  </a:moveTo>
                  <a:lnTo>
                    <a:pt x="337881" y="0"/>
                  </a:lnTo>
                  <a:lnTo>
                    <a:pt x="1236067" y="0"/>
                  </a:lnTo>
                  <a:lnTo>
                    <a:pt x="1573948" y="675763"/>
                  </a:lnTo>
                  <a:lnTo>
                    <a:pt x="1236067" y="1351525"/>
                  </a:lnTo>
                  <a:lnTo>
                    <a:pt x="337881" y="1351525"/>
                  </a:lnTo>
                  <a:lnTo>
                    <a:pt x="0" y="67576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3789" tIns="233468" rIns="243789" bIns="233468" numCol="1" spcCol="1270" anchor="ctr" anchorCtr="0">
              <a:noAutofit/>
            </a:bodyPr>
            <a:lstStyle/>
            <a:p>
              <a:pPr marL="0" lvl="0" indent="0" algn="ctr" defTabSz="8445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ko-KR" sz="1900" kern="1200"/>
                <a:t>서울 빛초롱축제</a:t>
              </a:r>
            </a:p>
          </p:txBody>
        </p:sp>
        <p:sp>
          <p:nvSpPr>
            <p:cNvPr id="91" name="육각형 90">
              <a:extLst>
                <a:ext uri="{FF2B5EF4-FFF2-40B4-BE49-F238E27FC236}">
                  <a16:creationId xmlns:a16="http://schemas.microsoft.com/office/drawing/2014/main" id="{3AFA4A82-A3F0-4A79-93CA-5A461CFA7682}"/>
                </a:ext>
              </a:extLst>
            </p:cNvPr>
            <p:cNvSpPr/>
            <p:nvPr/>
          </p:nvSpPr>
          <p:spPr>
            <a:xfrm>
              <a:off x="3315302" y="4675316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2" name="육각형 91">
              <a:extLst>
                <a:ext uri="{FF2B5EF4-FFF2-40B4-BE49-F238E27FC236}">
                  <a16:creationId xmlns:a16="http://schemas.microsoft.com/office/drawing/2014/main" id="{98400D78-F77B-4043-B28F-757E2BDE8FC6}"/>
                </a:ext>
              </a:extLst>
            </p:cNvPr>
            <p:cNvSpPr/>
            <p:nvPr/>
          </p:nvSpPr>
          <p:spPr>
            <a:xfrm>
              <a:off x="1923284" y="3323790"/>
              <a:ext cx="1573948" cy="1351525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3" name="육각형 92">
              <a:extLst>
                <a:ext uri="{FF2B5EF4-FFF2-40B4-BE49-F238E27FC236}">
                  <a16:creationId xmlns:a16="http://schemas.microsoft.com/office/drawing/2014/main" id="{9DCABB61-90B5-4BF6-B99C-5594E833FD91}"/>
                </a:ext>
              </a:extLst>
            </p:cNvPr>
            <p:cNvSpPr/>
            <p:nvPr/>
          </p:nvSpPr>
          <p:spPr>
            <a:xfrm>
              <a:off x="3001514" y="4496041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4" name="자유형: 도형 93">
              <a:extLst>
                <a:ext uri="{FF2B5EF4-FFF2-40B4-BE49-F238E27FC236}">
                  <a16:creationId xmlns:a16="http://schemas.microsoft.com/office/drawing/2014/main" id="{B0F8D1CE-4EBD-46D8-8033-1B8CC1CCD188}"/>
                </a:ext>
              </a:extLst>
            </p:cNvPr>
            <p:cNvSpPr/>
            <p:nvPr/>
          </p:nvSpPr>
          <p:spPr>
            <a:xfrm>
              <a:off x="4632211" y="3319874"/>
              <a:ext cx="1573948" cy="1351525"/>
            </a:xfrm>
            <a:custGeom>
              <a:avLst/>
              <a:gdLst>
                <a:gd name="connsiteX0" fmla="*/ 0 w 1573948"/>
                <a:gd name="connsiteY0" fmla="*/ 675763 h 1351525"/>
                <a:gd name="connsiteX1" fmla="*/ 337881 w 1573948"/>
                <a:gd name="connsiteY1" fmla="*/ 0 h 1351525"/>
                <a:gd name="connsiteX2" fmla="*/ 1236067 w 1573948"/>
                <a:gd name="connsiteY2" fmla="*/ 0 h 1351525"/>
                <a:gd name="connsiteX3" fmla="*/ 1573948 w 1573948"/>
                <a:gd name="connsiteY3" fmla="*/ 675763 h 1351525"/>
                <a:gd name="connsiteX4" fmla="*/ 1236067 w 1573948"/>
                <a:gd name="connsiteY4" fmla="*/ 1351525 h 1351525"/>
                <a:gd name="connsiteX5" fmla="*/ 337881 w 1573948"/>
                <a:gd name="connsiteY5" fmla="*/ 1351525 h 1351525"/>
                <a:gd name="connsiteX6" fmla="*/ 0 w 1573948"/>
                <a:gd name="connsiteY6" fmla="*/ 675763 h 135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3948" h="1351525">
                  <a:moveTo>
                    <a:pt x="0" y="675763"/>
                  </a:moveTo>
                  <a:lnTo>
                    <a:pt x="337881" y="0"/>
                  </a:lnTo>
                  <a:lnTo>
                    <a:pt x="1236067" y="0"/>
                  </a:lnTo>
                  <a:lnTo>
                    <a:pt x="1573948" y="675763"/>
                  </a:lnTo>
                  <a:lnTo>
                    <a:pt x="1236067" y="1351525"/>
                  </a:lnTo>
                  <a:lnTo>
                    <a:pt x="337881" y="1351525"/>
                  </a:lnTo>
                  <a:lnTo>
                    <a:pt x="0" y="67576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3789" tIns="233468" rIns="243789" bIns="233468" numCol="1" spcCol="1270" anchor="ctr" anchorCtr="0">
              <a:noAutofit/>
            </a:bodyPr>
            <a:lstStyle/>
            <a:p>
              <a:pPr marL="0" lvl="0" indent="0" algn="ctr" defTabSz="8445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ko-KR" sz="1900" kern="1200"/>
                <a:t>울산 옹기축제</a:t>
              </a:r>
            </a:p>
          </p:txBody>
        </p:sp>
        <p:sp>
          <p:nvSpPr>
            <p:cNvPr id="95" name="육각형 94">
              <a:extLst>
                <a:ext uri="{FF2B5EF4-FFF2-40B4-BE49-F238E27FC236}">
                  <a16:creationId xmlns:a16="http://schemas.microsoft.com/office/drawing/2014/main" id="{3B05737B-A823-47C0-BCC7-CE169DA06FA7}"/>
                </a:ext>
              </a:extLst>
            </p:cNvPr>
            <p:cNvSpPr/>
            <p:nvPr/>
          </p:nvSpPr>
          <p:spPr>
            <a:xfrm>
              <a:off x="5715448" y="4488643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6" name="육각형 95">
              <a:extLst>
                <a:ext uri="{FF2B5EF4-FFF2-40B4-BE49-F238E27FC236}">
                  <a16:creationId xmlns:a16="http://schemas.microsoft.com/office/drawing/2014/main" id="{11B3255C-44B1-45A0-BCEA-392A7ECDA68C}"/>
                </a:ext>
              </a:extLst>
            </p:cNvPr>
            <p:cNvSpPr/>
            <p:nvPr/>
          </p:nvSpPr>
          <p:spPr>
            <a:xfrm>
              <a:off x="5985840" y="4068304"/>
              <a:ext cx="1573948" cy="1351525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7" name="육각형 96">
              <a:extLst>
                <a:ext uri="{FF2B5EF4-FFF2-40B4-BE49-F238E27FC236}">
                  <a16:creationId xmlns:a16="http://schemas.microsoft.com/office/drawing/2014/main" id="{EEE3812E-C5A7-4F4B-9E8D-2ADA2A34EC42}"/>
                </a:ext>
              </a:extLst>
            </p:cNvPr>
            <p:cNvSpPr/>
            <p:nvPr/>
          </p:nvSpPr>
          <p:spPr>
            <a:xfrm>
              <a:off x="6024229" y="4669659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8" name="자유형: 도형 97">
              <a:extLst>
                <a:ext uri="{FF2B5EF4-FFF2-40B4-BE49-F238E27FC236}">
                  <a16:creationId xmlns:a16="http://schemas.microsoft.com/office/drawing/2014/main" id="{75054787-B9DD-401B-AFE7-40DDBCBA3DC5}"/>
                </a:ext>
              </a:extLst>
            </p:cNvPr>
            <p:cNvSpPr/>
            <p:nvPr/>
          </p:nvSpPr>
          <p:spPr>
            <a:xfrm>
              <a:off x="3277747" y="2577101"/>
              <a:ext cx="1573948" cy="1351525"/>
            </a:xfrm>
            <a:custGeom>
              <a:avLst/>
              <a:gdLst>
                <a:gd name="connsiteX0" fmla="*/ 0 w 1573948"/>
                <a:gd name="connsiteY0" fmla="*/ 675763 h 1351525"/>
                <a:gd name="connsiteX1" fmla="*/ 337881 w 1573948"/>
                <a:gd name="connsiteY1" fmla="*/ 0 h 1351525"/>
                <a:gd name="connsiteX2" fmla="*/ 1236067 w 1573948"/>
                <a:gd name="connsiteY2" fmla="*/ 0 h 1351525"/>
                <a:gd name="connsiteX3" fmla="*/ 1573948 w 1573948"/>
                <a:gd name="connsiteY3" fmla="*/ 675763 h 1351525"/>
                <a:gd name="connsiteX4" fmla="*/ 1236067 w 1573948"/>
                <a:gd name="connsiteY4" fmla="*/ 1351525 h 1351525"/>
                <a:gd name="connsiteX5" fmla="*/ 337881 w 1573948"/>
                <a:gd name="connsiteY5" fmla="*/ 1351525 h 1351525"/>
                <a:gd name="connsiteX6" fmla="*/ 0 w 1573948"/>
                <a:gd name="connsiteY6" fmla="*/ 675763 h 135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3948" h="1351525">
                  <a:moveTo>
                    <a:pt x="0" y="675763"/>
                  </a:moveTo>
                  <a:lnTo>
                    <a:pt x="337881" y="0"/>
                  </a:lnTo>
                  <a:lnTo>
                    <a:pt x="1236067" y="0"/>
                  </a:lnTo>
                  <a:lnTo>
                    <a:pt x="1573948" y="675763"/>
                  </a:lnTo>
                  <a:lnTo>
                    <a:pt x="1236067" y="1351525"/>
                  </a:lnTo>
                  <a:lnTo>
                    <a:pt x="337881" y="1351525"/>
                  </a:lnTo>
                  <a:lnTo>
                    <a:pt x="0" y="67576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3789" tIns="233468" rIns="243789" bIns="233468" numCol="1" spcCol="1270" anchor="ctr" anchorCtr="0">
              <a:noAutofit/>
            </a:bodyPr>
            <a:lstStyle/>
            <a:p>
              <a:pPr marL="0" lvl="0" indent="0" algn="ctr" defTabSz="8445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ko-KR" sz="1900" kern="1200"/>
                <a:t>서귀포 칠십리축제</a:t>
              </a:r>
            </a:p>
          </p:txBody>
        </p:sp>
        <p:sp>
          <p:nvSpPr>
            <p:cNvPr id="99" name="육각형 98">
              <a:extLst>
                <a:ext uri="{FF2B5EF4-FFF2-40B4-BE49-F238E27FC236}">
                  <a16:creationId xmlns:a16="http://schemas.microsoft.com/office/drawing/2014/main" id="{F0DBD166-F245-49A1-B6A5-03701B8DDCB7}"/>
                </a:ext>
              </a:extLst>
            </p:cNvPr>
            <p:cNvSpPr/>
            <p:nvPr/>
          </p:nvSpPr>
          <p:spPr>
            <a:xfrm>
              <a:off x="4355977" y="2602773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0" name="육각형 99">
              <a:extLst>
                <a:ext uri="{FF2B5EF4-FFF2-40B4-BE49-F238E27FC236}">
                  <a16:creationId xmlns:a16="http://schemas.microsoft.com/office/drawing/2014/main" id="{484C742A-51CB-4194-BE5D-90B2ADE5978D}"/>
                </a:ext>
              </a:extLst>
            </p:cNvPr>
            <p:cNvSpPr/>
            <p:nvPr/>
          </p:nvSpPr>
          <p:spPr>
            <a:xfrm>
              <a:off x="4632211" y="1825625"/>
              <a:ext cx="1573948" cy="1351525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1" name="육각형 100">
              <a:extLst>
                <a:ext uri="{FF2B5EF4-FFF2-40B4-BE49-F238E27FC236}">
                  <a16:creationId xmlns:a16="http://schemas.microsoft.com/office/drawing/2014/main" id="{C4F11207-BC02-4C23-A9E6-0A06D25984B7}"/>
                </a:ext>
              </a:extLst>
            </p:cNvPr>
            <p:cNvSpPr/>
            <p:nvPr/>
          </p:nvSpPr>
          <p:spPr>
            <a:xfrm>
              <a:off x="4676442" y="2424369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2" name="자유형: 도형 101">
              <a:extLst>
                <a:ext uri="{FF2B5EF4-FFF2-40B4-BE49-F238E27FC236}">
                  <a16:creationId xmlns:a16="http://schemas.microsoft.com/office/drawing/2014/main" id="{38AAE7B9-41AC-411E-9D04-DD431C5D52D8}"/>
                </a:ext>
              </a:extLst>
            </p:cNvPr>
            <p:cNvSpPr/>
            <p:nvPr/>
          </p:nvSpPr>
          <p:spPr>
            <a:xfrm>
              <a:off x="5985840" y="2574055"/>
              <a:ext cx="1573948" cy="1351525"/>
            </a:xfrm>
            <a:custGeom>
              <a:avLst/>
              <a:gdLst>
                <a:gd name="connsiteX0" fmla="*/ 0 w 1573948"/>
                <a:gd name="connsiteY0" fmla="*/ 675763 h 1351525"/>
                <a:gd name="connsiteX1" fmla="*/ 337881 w 1573948"/>
                <a:gd name="connsiteY1" fmla="*/ 0 h 1351525"/>
                <a:gd name="connsiteX2" fmla="*/ 1236067 w 1573948"/>
                <a:gd name="connsiteY2" fmla="*/ 0 h 1351525"/>
                <a:gd name="connsiteX3" fmla="*/ 1573948 w 1573948"/>
                <a:gd name="connsiteY3" fmla="*/ 675763 h 1351525"/>
                <a:gd name="connsiteX4" fmla="*/ 1236067 w 1573948"/>
                <a:gd name="connsiteY4" fmla="*/ 1351525 h 1351525"/>
                <a:gd name="connsiteX5" fmla="*/ 337881 w 1573948"/>
                <a:gd name="connsiteY5" fmla="*/ 1351525 h 1351525"/>
                <a:gd name="connsiteX6" fmla="*/ 0 w 1573948"/>
                <a:gd name="connsiteY6" fmla="*/ 675763 h 135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3948" h="1351525">
                  <a:moveTo>
                    <a:pt x="0" y="675763"/>
                  </a:moveTo>
                  <a:lnTo>
                    <a:pt x="337881" y="0"/>
                  </a:lnTo>
                  <a:lnTo>
                    <a:pt x="1236067" y="0"/>
                  </a:lnTo>
                  <a:lnTo>
                    <a:pt x="1573948" y="675763"/>
                  </a:lnTo>
                  <a:lnTo>
                    <a:pt x="1236067" y="1351525"/>
                  </a:lnTo>
                  <a:lnTo>
                    <a:pt x="337881" y="1351525"/>
                  </a:lnTo>
                  <a:lnTo>
                    <a:pt x="0" y="67576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3789" tIns="233468" rIns="243789" bIns="233468" numCol="1" spcCol="1270" anchor="ctr" anchorCtr="0">
              <a:noAutofit/>
            </a:bodyPr>
            <a:lstStyle/>
            <a:p>
              <a:pPr marL="0" lvl="0" indent="0" algn="ctr" defTabSz="8445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ko-KR" sz="1900" kern="1200"/>
                <a:t>단양 온달문화축제</a:t>
              </a:r>
            </a:p>
          </p:txBody>
        </p:sp>
        <p:sp>
          <p:nvSpPr>
            <p:cNvPr id="103" name="육각형 102">
              <a:extLst>
                <a:ext uri="{FF2B5EF4-FFF2-40B4-BE49-F238E27FC236}">
                  <a16:creationId xmlns:a16="http://schemas.microsoft.com/office/drawing/2014/main" id="{9D624022-A593-4407-A05B-0478EF43B230}"/>
                </a:ext>
              </a:extLst>
            </p:cNvPr>
            <p:cNvSpPr/>
            <p:nvPr/>
          </p:nvSpPr>
          <p:spPr>
            <a:xfrm>
              <a:off x="7347814" y="3172799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4" name="육각형 103">
              <a:extLst>
                <a:ext uri="{FF2B5EF4-FFF2-40B4-BE49-F238E27FC236}">
                  <a16:creationId xmlns:a16="http://schemas.microsoft.com/office/drawing/2014/main" id="{CB446FDA-A17E-473F-8299-AD9ACB30270D}"/>
                </a:ext>
              </a:extLst>
            </p:cNvPr>
            <p:cNvSpPr/>
            <p:nvPr/>
          </p:nvSpPr>
          <p:spPr>
            <a:xfrm>
              <a:off x="7340303" y="3333798"/>
              <a:ext cx="1573948" cy="1351525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5" name="육각형 104">
              <a:extLst>
                <a:ext uri="{FF2B5EF4-FFF2-40B4-BE49-F238E27FC236}">
                  <a16:creationId xmlns:a16="http://schemas.microsoft.com/office/drawing/2014/main" id="{D4FD8C1B-DB27-4197-B0C5-5B311831CE87}"/>
                </a:ext>
              </a:extLst>
            </p:cNvPr>
            <p:cNvSpPr/>
            <p:nvPr/>
          </p:nvSpPr>
          <p:spPr>
            <a:xfrm>
              <a:off x="7647415" y="3358166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6" name="자유형: 도형 105">
              <a:extLst>
                <a:ext uri="{FF2B5EF4-FFF2-40B4-BE49-F238E27FC236}">
                  <a16:creationId xmlns:a16="http://schemas.microsoft.com/office/drawing/2014/main" id="{40A09B7A-B3E6-4EE6-BA7E-D43798FA2112}"/>
                </a:ext>
              </a:extLst>
            </p:cNvPr>
            <p:cNvSpPr/>
            <p:nvPr/>
          </p:nvSpPr>
          <p:spPr>
            <a:xfrm>
              <a:off x="7340303" y="1839984"/>
              <a:ext cx="1573948" cy="1351525"/>
            </a:xfrm>
            <a:custGeom>
              <a:avLst/>
              <a:gdLst>
                <a:gd name="connsiteX0" fmla="*/ 0 w 1573948"/>
                <a:gd name="connsiteY0" fmla="*/ 675763 h 1351525"/>
                <a:gd name="connsiteX1" fmla="*/ 337881 w 1573948"/>
                <a:gd name="connsiteY1" fmla="*/ 0 h 1351525"/>
                <a:gd name="connsiteX2" fmla="*/ 1236067 w 1573948"/>
                <a:gd name="connsiteY2" fmla="*/ 0 h 1351525"/>
                <a:gd name="connsiteX3" fmla="*/ 1573948 w 1573948"/>
                <a:gd name="connsiteY3" fmla="*/ 675763 h 1351525"/>
                <a:gd name="connsiteX4" fmla="*/ 1236067 w 1573948"/>
                <a:gd name="connsiteY4" fmla="*/ 1351525 h 1351525"/>
                <a:gd name="connsiteX5" fmla="*/ 337881 w 1573948"/>
                <a:gd name="connsiteY5" fmla="*/ 1351525 h 1351525"/>
                <a:gd name="connsiteX6" fmla="*/ 0 w 1573948"/>
                <a:gd name="connsiteY6" fmla="*/ 675763 h 135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3948" h="1351525">
                  <a:moveTo>
                    <a:pt x="0" y="675763"/>
                  </a:moveTo>
                  <a:lnTo>
                    <a:pt x="337881" y="0"/>
                  </a:lnTo>
                  <a:lnTo>
                    <a:pt x="1236067" y="0"/>
                  </a:lnTo>
                  <a:lnTo>
                    <a:pt x="1573948" y="675763"/>
                  </a:lnTo>
                  <a:lnTo>
                    <a:pt x="1236067" y="1351525"/>
                  </a:lnTo>
                  <a:lnTo>
                    <a:pt x="337881" y="1351525"/>
                  </a:lnTo>
                  <a:lnTo>
                    <a:pt x="0" y="67576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3789" tIns="233468" rIns="243789" bIns="233468" numCol="1" spcCol="1270" anchor="ctr" anchorCtr="0">
              <a:noAutofit/>
            </a:bodyPr>
            <a:lstStyle/>
            <a:p>
              <a:pPr marL="0" lvl="0" indent="0" algn="ctr" defTabSz="8445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ko-KR" sz="1900" kern="1200"/>
                <a:t>곡성 세계장미축제</a:t>
              </a:r>
            </a:p>
          </p:txBody>
        </p:sp>
        <p:sp>
          <p:nvSpPr>
            <p:cNvPr id="107" name="육각형 106">
              <a:extLst>
                <a:ext uri="{FF2B5EF4-FFF2-40B4-BE49-F238E27FC236}">
                  <a16:creationId xmlns:a16="http://schemas.microsoft.com/office/drawing/2014/main" id="{CB22D340-BDEE-4C40-99B9-6D6D1FD1394F}"/>
                </a:ext>
              </a:extLst>
            </p:cNvPr>
            <p:cNvSpPr/>
            <p:nvPr/>
          </p:nvSpPr>
          <p:spPr>
            <a:xfrm>
              <a:off x="8702278" y="2445690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8" name="육각형 107">
              <a:extLst>
                <a:ext uri="{FF2B5EF4-FFF2-40B4-BE49-F238E27FC236}">
                  <a16:creationId xmlns:a16="http://schemas.microsoft.com/office/drawing/2014/main" id="{9638F3FF-57CA-46D6-9AFF-D1FA2A14FBE1}"/>
                </a:ext>
              </a:extLst>
            </p:cNvPr>
            <p:cNvSpPr/>
            <p:nvPr/>
          </p:nvSpPr>
          <p:spPr>
            <a:xfrm>
              <a:off x="8694767" y="2594071"/>
              <a:ext cx="1573948" cy="1351525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9" name="육각형 108">
              <a:extLst>
                <a:ext uri="{FF2B5EF4-FFF2-40B4-BE49-F238E27FC236}">
                  <a16:creationId xmlns:a16="http://schemas.microsoft.com/office/drawing/2014/main" id="{BDD5367D-0B17-4D14-9FB0-C7961D2215F9}"/>
                </a:ext>
              </a:extLst>
            </p:cNvPr>
            <p:cNvSpPr/>
            <p:nvPr/>
          </p:nvSpPr>
          <p:spPr>
            <a:xfrm>
              <a:off x="9008555" y="2624095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0" name="자유형: 도형 109">
              <a:extLst>
                <a:ext uri="{FF2B5EF4-FFF2-40B4-BE49-F238E27FC236}">
                  <a16:creationId xmlns:a16="http://schemas.microsoft.com/office/drawing/2014/main" id="{A20E29B4-2014-4D8F-8BE3-6D64B3217080}"/>
                </a:ext>
              </a:extLst>
            </p:cNvPr>
            <p:cNvSpPr/>
            <p:nvPr/>
          </p:nvSpPr>
          <p:spPr>
            <a:xfrm>
              <a:off x="8694767" y="4085709"/>
              <a:ext cx="1573948" cy="1351525"/>
            </a:xfrm>
            <a:custGeom>
              <a:avLst/>
              <a:gdLst>
                <a:gd name="connsiteX0" fmla="*/ 0 w 1573948"/>
                <a:gd name="connsiteY0" fmla="*/ 675763 h 1351525"/>
                <a:gd name="connsiteX1" fmla="*/ 337881 w 1573948"/>
                <a:gd name="connsiteY1" fmla="*/ 0 h 1351525"/>
                <a:gd name="connsiteX2" fmla="*/ 1236067 w 1573948"/>
                <a:gd name="connsiteY2" fmla="*/ 0 h 1351525"/>
                <a:gd name="connsiteX3" fmla="*/ 1573948 w 1573948"/>
                <a:gd name="connsiteY3" fmla="*/ 675763 h 1351525"/>
                <a:gd name="connsiteX4" fmla="*/ 1236067 w 1573948"/>
                <a:gd name="connsiteY4" fmla="*/ 1351525 h 1351525"/>
                <a:gd name="connsiteX5" fmla="*/ 337881 w 1573948"/>
                <a:gd name="connsiteY5" fmla="*/ 1351525 h 1351525"/>
                <a:gd name="connsiteX6" fmla="*/ 0 w 1573948"/>
                <a:gd name="connsiteY6" fmla="*/ 675763 h 135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3948" h="1351525">
                  <a:moveTo>
                    <a:pt x="0" y="675763"/>
                  </a:moveTo>
                  <a:lnTo>
                    <a:pt x="337881" y="0"/>
                  </a:lnTo>
                  <a:lnTo>
                    <a:pt x="1236067" y="0"/>
                  </a:lnTo>
                  <a:lnTo>
                    <a:pt x="1573948" y="675763"/>
                  </a:lnTo>
                  <a:lnTo>
                    <a:pt x="1236067" y="1351525"/>
                  </a:lnTo>
                  <a:lnTo>
                    <a:pt x="337881" y="1351525"/>
                  </a:lnTo>
                  <a:lnTo>
                    <a:pt x="0" y="675763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3789" tIns="233468" rIns="243789" bIns="233468" numCol="1" spcCol="1270" anchor="ctr" anchorCtr="0">
              <a:noAutofit/>
            </a:bodyPr>
            <a:lstStyle/>
            <a:p>
              <a:pPr marL="0" lvl="0" indent="0" algn="ctr" defTabSz="844550" latinLnBrk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ko-KR" sz="1900" kern="1200"/>
                <a:t>함평 나비대축제</a:t>
              </a:r>
            </a:p>
          </p:txBody>
        </p:sp>
        <p:sp>
          <p:nvSpPr>
            <p:cNvPr id="111" name="육각형 110">
              <a:extLst>
                <a:ext uri="{FF2B5EF4-FFF2-40B4-BE49-F238E27FC236}">
                  <a16:creationId xmlns:a16="http://schemas.microsoft.com/office/drawing/2014/main" id="{440B6AF5-8001-4205-A89D-E57C8FCB7FB7}"/>
                </a:ext>
              </a:extLst>
            </p:cNvPr>
            <p:cNvSpPr/>
            <p:nvPr/>
          </p:nvSpPr>
          <p:spPr>
            <a:xfrm>
              <a:off x="9006886" y="5269273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2" name="육각형 111">
              <a:extLst>
                <a:ext uri="{FF2B5EF4-FFF2-40B4-BE49-F238E27FC236}">
                  <a16:creationId xmlns:a16="http://schemas.microsoft.com/office/drawing/2014/main" id="{3ED1B414-382D-4B64-BF4B-8DD8FB53609A}"/>
                </a:ext>
              </a:extLst>
            </p:cNvPr>
            <p:cNvSpPr/>
            <p:nvPr/>
          </p:nvSpPr>
          <p:spPr>
            <a:xfrm>
              <a:off x="7340303" y="4825437"/>
              <a:ext cx="1573948" cy="1351525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3" name="육각형 112">
              <a:extLst>
                <a:ext uri="{FF2B5EF4-FFF2-40B4-BE49-F238E27FC236}">
                  <a16:creationId xmlns:a16="http://schemas.microsoft.com/office/drawing/2014/main" id="{8FC6D8EA-AA21-491D-A29B-F6B8E415CD2C}"/>
                </a:ext>
              </a:extLst>
            </p:cNvPr>
            <p:cNvSpPr/>
            <p:nvPr/>
          </p:nvSpPr>
          <p:spPr>
            <a:xfrm>
              <a:off x="8714796" y="5418524"/>
              <a:ext cx="183599" cy="158388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2305277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15</Words>
  <Application>Microsoft Office PowerPoint</Application>
  <PresentationFormat>와이드스크린</PresentationFormat>
  <Paragraphs>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인기있는 지역 축제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조직도</dc:title>
  <dc:creator>kwonos@hanbit.co.kr</dc:creator>
  <cp:lastModifiedBy>kwonos@hanbit.co.kr</cp:lastModifiedBy>
  <cp:revision>7</cp:revision>
  <dcterms:created xsi:type="dcterms:W3CDTF">2020-11-13T05:00:01Z</dcterms:created>
  <dcterms:modified xsi:type="dcterms:W3CDTF">2020-11-13T07:33:13Z</dcterms:modified>
</cp:coreProperties>
</file>