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9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테마 스타일 1 - 강조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299" autoAdjust="0"/>
  </p:normalViewPr>
  <p:slideViewPr>
    <p:cSldViewPr snapToGrid="0">
      <p:cViewPr varScale="1">
        <p:scale>
          <a:sx n="61" d="100"/>
          <a:sy n="61" d="100"/>
        </p:scale>
        <p:origin x="12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271BDAA9-8A1C-40C9-B2A4-1340DA935B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F3965D8-26CC-4BBD-AE72-F86F9D1C98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29AF3-EB47-4227-8759-EDD2FDE3D429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ED2AEB0-8B58-437A-AD59-81A4BE59C52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595B41F-BE5F-43FA-B45D-A2104799C7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A0C0F2-D05F-46FA-95D9-9F20B9600CA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37505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016C3-086C-4999-9D43-E0453338D53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097A8-FC4E-4A31-A641-44758014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19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884F05A8-5199-484F-9084-E1B6476ECEA4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1340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C9DA1835-4D83-4B50-8CF8-F57ED416EB3E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827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9F49AEA7-4CC4-4D7A-9E01-EEB2781D0AC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4947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853" y="1704625"/>
            <a:ext cx="8543925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5580"/>
            <a:ext cx="2228850" cy="365125"/>
          </a:xfrm>
          <a:prstGeom prst="rect">
            <a:avLst/>
          </a:prstGeom>
        </p:spPr>
        <p:txBody>
          <a:bodyPr/>
          <a:lstStyle/>
          <a:p>
            <a:fld id="{5DF46256-0497-4066-AF87-E84F8B56E93C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FA20E228-8D48-44B5-A3F7-B6628E66B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6113" y="6356352"/>
            <a:ext cx="2228850" cy="365125"/>
          </a:xfrm>
        </p:spPr>
        <p:txBody>
          <a:bodyPr/>
          <a:lstStyle>
            <a:lvl1pPr>
              <a:defRPr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5883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D9605B71-38B0-4B49-AB0D-7B85D29492C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85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31BDA7A-C5EE-423D-937F-A2B5A89A6DF0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4106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274534A3-6C49-439E-B127-7AC8B2B92955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5879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E630749A-3E6F-4E0E-9A48-27DB217735A8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F743362C-778C-4780-9CC0-96ECED808C23}"/>
              </a:ext>
            </a:extLst>
          </p:cNvPr>
          <p:cNvSpPr/>
          <p:nvPr userDrawn="1"/>
        </p:nvSpPr>
        <p:spPr>
          <a:xfrm>
            <a:off x="-22730" y="490451"/>
            <a:ext cx="9928730" cy="378614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다리꼴 6">
            <a:extLst>
              <a:ext uri="{FF2B5EF4-FFF2-40B4-BE49-F238E27FC236}">
                <a16:creationId xmlns:a16="http://schemas.microsoft.com/office/drawing/2014/main" id="{6F847D7B-D081-43CE-9E3B-CCF1D3675DAE}"/>
              </a:ext>
            </a:extLst>
          </p:cNvPr>
          <p:cNvSpPr/>
          <p:nvPr userDrawn="1"/>
        </p:nvSpPr>
        <p:spPr>
          <a:xfrm flipH="1">
            <a:off x="1217533" y="1238"/>
            <a:ext cx="7448204" cy="867827"/>
          </a:xfrm>
          <a:prstGeom prst="trapezoid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88B30D0-EC6E-4A56-B393-00BE9D4D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38" y="-5741"/>
            <a:ext cx="9885146" cy="850779"/>
          </a:xfrm>
          <a:prstGeom prst="rect">
            <a:avLst/>
          </a:prstGeom>
        </p:spPr>
        <p:txBody>
          <a:bodyPr anchor="ctr"/>
          <a:lstStyle>
            <a:lvl1pPr algn="ctr">
              <a:defRPr sz="40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9" name="그림 8" descr="그리기이(가) 표시된 사진&#10;&#10;자동 생성된 설명">
            <a:extLst>
              <a:ext uri="{FF2B5EF4-FFF2-40B4-BE49-F238E27FC236}">
                <a16:creationId xmlns:a16="http://schemas.microsoft.com/office/drawing/2014/main" id="{5A0006E5-704C-4EBA-BE0D-3F6C7E2432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16" y="6286113"/>
            <a:ext cx="1362974" cy="504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66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6553833E-2A15-49B9-87E0-DDB5A1644547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128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FEC5522F-FAFA-4E7D-857F-62E6ABA21BBD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33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/>
          <a:lstStyle/>
          <a:p>
            <a:fld id="{942A5140-40CF-495F-AB5D-79C355040CA0}" type="datetime1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612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B3139-E43D-4DDB-814A-10276AA4F43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1735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EC74A9-049A-4204-8E74-71CC10A3D1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6BE6148-FE8D-438D-AF49-489A11650F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176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8091D6D-8428-4074-AF00-4AD260291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2</a:t>
            </a:fld>
            <a:endParaRPr lang="ko-KR" altLang="en-US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FE493B83-AD73-4960-B6FB-5F3E06731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3806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 w="12700"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4318</TotalTime>
  <Words>1</Words>
  <Application>Microsoft Office PowerPoint</Application>
  <PresentationFormat>A4 용지(210x297mm)</PresentationFormat>
  <Paragraphs>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궁서</vt:lpstr>
      <vt:lpstr>돋움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bbcc aa</dc:creator>
  <cp:lastModifiedBy>hyeran kim</cp:lastModifiedBy>
  <cp:revision>1</cp:revision>
  <dcterms:created xsi:type="dcterms:W3CDTF">2019-10-10T08:42:01Z</dcterms:created>
  <dcterms:modified xsi:type="dcterms:W3CDTF">2021-02-19T12:21:40Z</dcterms:modified>
</cp:coreProperties>
</file>