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73D767-26F0-4B9A-B36D-BA34EA0612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E3EC0E2-5AAA-4A31-A3DE-DAD7ECCE80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E070C54-F796-481E-8526-976DE0F9D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D09AB69-AC0B-4038-923A-74CA01F68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A801531-1711-43DD-BB1F-8A6E9980B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4398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1833F5-F964-4D39-B814-4CC2911A3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CCF4968-A86E-434C-AB68-7F717940A2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48A214-6142-4BB9-A680-A022D97EE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38C0652-F35F-4945-9BB9-6FE2730CF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DE6BE8-1BB5-46D4-9036-8C91F3AD0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797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8D43AE4-644F-4A23-AEC9-373E6E7AE2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6039F3F-1410-48A2-8AE7-8ABD406E8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C509445-6179-495B-88F4-E04F57ABB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5E773E4-CBD0-43BF-B3EB-763AAAC37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BE901F8-646A-4075-AE06-D9F0C86D4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38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257CF4-5C93-4594-A1DD-70A5C1F4A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0E97525-92E7-4841-945B-75371E7F4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BCBB7C2-210B-457C-AA67-5DFC58ABF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8DBF019-298F-44B4-8F94-317802792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3DAF500-6F89-41DA-BA8C-2A78EE54B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4694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06B74D-495B-449A-9974-24E69A134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48C50E0-9F90-47E1-A547-28BBBDD95A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8C939AA-9930-4FB0-8989-9672D0A5B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771D3BD-B00B-4DAB-A071-CB58A4279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47FDC2-B689-462E-86C0-F152922AB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0168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99F118-32DF-4302-9603-DB92AD9D6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5A6A462-9DE4-4C4B-8A0D-A512670633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C9BE6B0-D452-46BC-AEA3-BF0362A4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C31D5E0-F680-44BC-AD0B-DEBF188D7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447946F-1192-4764-89C6-4BAD1A05F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5D40524-8D33-4E8A-8CA4-8549FDDAC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78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278A7DB-686A-41F7-97DB-60921FE20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7C246F7-859C-4322-8586-693367F19D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2C42819-41CE-4D72-B386-D6C934DE8D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A40807F-175C-400D-9CA8-F527841514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6AEBF03-3145-4FC0-A624-87563F90FF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D3CF8A6-3919-4601-A8CF-77BAD8D80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D502069-F652-431E-AE78-EEACEBE3B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7DEE36A-ACF1-447C-9DED-EA188D649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303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DE3F3D-DAA7-434C-9232-46A094FC7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739E241-7B8F-43A1-92FF-BC90365B4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C869F66-BAE9-4D95-A236-C36ECC365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547323B-9B92-41E6-9F6E-80B6E5D04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137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505D125-0EB0-4B1C-9AD7-9F13F50BA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FAC3916-EC6A-487E-BCC0-7B8A89EBF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33CEC61-7833-4130-99B0-D2D52DF08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866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87B329-4FBF-4DB1-B448-F850F79CB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614D66E-8FE4-412F-BFC8-036CDB788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E20E6B8-3CD0-4569-84E8-125CC643C7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4CF8904-B9C4-4C0C-ADFE-FE1EDA803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87ECEF9-5B1D-418C-BF94-D78AF2207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606037F-857B-4BFB-8D44-25F9A55D8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437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600D5E-E0A7-44BB-8411-D3A12927E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6A1B27A8-4029-4F8A-9E3A-C42795D09F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5307956-5E2B-4687-A074-536E5D9DA1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56E3B30-48C2-42C3-9A24-99F0051E6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D227105-6AC4-40B2-8BF5-A9DB073A6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A60635C-6A29-4E4D-A681-DD65FE532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1031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9411AEE-1100-4864-AE32-61A8452E8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82B1167-21A0-4A0F-BD56-69A65B68D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B31A9C9-4F96-440B-B580-9D1B47E6F3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AE704-01DC-4B55-A17A-62022F84231E}" type="datetimeFigureOut">
              <a:rPr lang="ko-KR" altLang="en-US" smtClean="0"/>
              <a:t>2020-11-08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1B5ADD-08B7-4701-81BD-11AFD75FD1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B9EF3E5-8621-4E09-BA3E-8864A8A5B2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CD206-3885-408B-8A03-107636C7EE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5221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F09159-9BFC-44B8-B3E0-60A9A7D26D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b="1" spc="-300">
                <a:solidFill>
                  <a:srgbClr val="7030A0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빅데이터 활용 기본 테크닉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37B42E-B917-4D83-BA4C-7E171DEA25F9}"/>
              </a:ext>
            </a:extLst>
          </p:cNvPr>
          <p:cNvSpPr txBox="1"/>
          <p:nvPr/>
        </p:nvSpPr>
        <p:spPr>
          <a:xfrm>
            <a:off x="542925" y="666750"/>
            <a:ext cx="2194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>
                <a:solidFill>
                  <a:srgbClr val="0070C0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데이터 가치와 미래</a:t>
            </a:r>
          </a:p>
        </p:txBody>
      </p:sp>
    </p:spTree>
    <p:extLst>
      <p:ext uri="{BB962C8B-B14F-4D97-AF65-F5344CB8AC3E}">
        <p14:creationId xmlns:p14="http://schemas.microsoft.com/office/powerpoint/2010/main" val="2669573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A017B4-FB9E-4F65-96DF-C575FBD17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빅데이터 활용 기본 테크닉 방법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6C15F57-0DAB-40A2-AA35-5E0C5EA977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ko-KR" altLang="en-US"/>
              <a:t>감정분석</a:t>
            </a:r>
            <a:endParaRPr lang="en-US" altLang="ko-KR"/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ko-KR" altLang="en-US"/>
              <a:t>기계학습</a:t>
            </a:r>
            <a:endParaRPr lang="en-US" altLang="ko-KR"/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ko-KR" altLang="en-US" err="1"/>
              <a:t>사회관계망분석</a:t>
            </a:r>
            <a:endParaRPr lang="en-US" altLang="ko-KR"/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ko-KR" altLang="en-US"/>
              <a:t>연관규칙 학습</a:t>
            </a:r>
            <a:endParaRPr lang="en-US" altLang="ko-KR"/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ko-KR" altLang="en-US"/>
              <a:t>유형분석</a:t>
            </a:r>
            <a:endParaRPr lang="en-US" altLang="ko-KR"/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ko-KR" altLang="en-US"/>
              <a:t>유전자 알고리즘</a:t>
            </a:r>
            <a:endParaRPr lang="en-US" altLang="ko-KR"/>
          </a:p>
          <a:p>
            <a:pPr>
              <a:buClr>
                <a:srgbClr val="FFFF00"/>
              </a:buClr>
              <a:buFont typeface="Wingdings" panose="05000000000000000000" pitchFamily="2" charset="2"/>
              <a:buChar char="ü"/>
            </a:pPr>
            <a:r>
              <a:rPr lang="ko-KR" altLang="en-US"/>
              <a:t>회귀분석</a:t>
            </a:r>
          </a:p>
        </p:txBody>
      </p:sp>
    </p:spTree>
    <p:extLst>
      <p:ext uri="{BB962C8B-B14F-4D97-AF65-F5344CB8AC3E}">
        <p14:creationId xmlns:p14="http://schemas.microsoft.com/office/powerpoint/2010/main" val="3666421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A017B4-FB9E-4F65-96DF-C575FBD17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빅데이터 활용 기본 테크닉 방법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6C15F57-0DAB-40A2-AA35-5E0C5EA977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/>
              <a:t>감정분석</a:t>
            </a:r>
            <a:endParaRPr lang="en-US" altLang="ko-KR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/>
              <a:t>기계학습</a:t>
            </a:r>
            <a:endParaRPr lang="en-US" altLang="ko-KR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 err="1"/>
              <a:t>사회관계망분석</a:t>
            </a:r>
            <a:endParaRPr lang="en-US" altLang="ko-KR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/>
              <a:t>연관규칙 학습</a:t>
            </a:r>
            <a:endParaRPr lang="en-US" altLang="ko-KR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/>
              <a:t>유형분석</a:t>
            </a:r>
            <a:endParaRPr lang="en-US" altLang="ko-KR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/>
              <a:t>유전자 알고리즘</a:t>
            </a:r>
            <a:endParaRPr lang="en-US" altLang="ko-KR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/>
              <a:t>회귀분석</a:t>
            </a:r>
          </a:p>
        </p:txBody>
      </p:sp>
    </p:spTree>
    <p:extLst>
      <p:ext uri="{BB962C8B-B14F-4D97-AF65-F5344CB8AC3E}">
        <p14:creationId xmlns:p14="http://schemas.microsoft.com/office/powerpoint/2010/main" val="260259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35BCCC-A7E8-4666-BFF7-6A069C775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빅데이터의 기본 </a:t>
            </a:r>
            <a:r>
              <a:rPr lang="en-US" altLang="ko-KR"/>
              <a:t>3</a:t>
            </a:r>
            <a:r>
              <a:rPr lang="ko-KR" altLang="en-US"/>
              <a:t>요소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C8E88F-A0F3-4EA2-AD2D-3EAD70F86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데이터</a:t>
            </a:r>
          </a:p>
          <a:p>
            <a:pPr lvl="1">
              <a:lnSpc>
                <a:spcPct val="150000"/>
              </a:lnSpc>
            </a:pPr>
            <a:r>
              <a:rPr lang="ko-KR" altLang="en-US"/>
              <a:t>단순한 객체로부터 조사</a:t>
            </a:r>
            <a:r>
              <a:rPr lang="en-US" altLang="ko-KR"/>
              <a:t>, </a:t>
            </a:r>
            <a:r>
              <a:rPr lang="ko-KR" altLang="en-US"/>
              <a:t>검사</a:t>
            </a:r>
            <a:r>
              <a:rPr lang="en-US" altLang="ko-KR"/>
              <a:t>, </a:t>
            </a:r>
            <a:r>
              <a:rPr lang="ko-KR" altLang="en-US"/>
              <a:t>측정을 통해 수집 및 축적된 것</a:t>
            </a:r>
          </a:p>
          <a:p>
            <a:pPr>
              <a:lnSpc>
                <a:spcPct val="150000"/>
              </a:lnSpc>
            </a:pPr>
            <a:r>
              <a:rPr lang="ko-KR" altLang="en-US"/>
              <a:t>기술</a:t>
            </a:r>
          </a:p>
          <a:p>
            <a:pPr lvl="1">
              <a:lnSpc>
                <a:spcPct val="150000"/>
              </a:lnSpc>
            </a:pPr>
            <a:r>
              <a:rPr lang="ko-KR" altLang="en-US"/>
              <a:t>수집된 대용량의 데이터를 빠르게 처리하기 위한 알고리즘</a:t>
            </a:r>
          </a:p>
          <a:p>
            <a:pPr>
              <a:lnSpc>
                <a:spcPct val="150000"/>
              </a:lnSpc>
            </a:pPr>
            <a:r>
              <a:rPr lang="ko-KR" altLang="en-US"/>
              <a:t>인력</a:t>
            </a:r>
          </a:p>
          <a:p>
            <a:pPr lvl="1">
              <a:lnSpc>
                <a:spcPct val="150000"/>
              </a:lnSpc>
            </a:pPr>
            <a:r>
              <a:rPr lang="ko-KR" altLang="en-US"/>
              <a:t>빅데이터를 처리하기 위한 데이터 사이언티스트와 알고리즈미스트</a:t>
            </a:r>
          </a:p>
        </p:txBody>
      </p:sp>
    </p:spTree>
    <p:extLst>
      <p:ext uri="{BB962C8B-B14F-4D97-AF65-F5344CB8AC3E}">
        <p14:creationId xmlns:p14="http://schemas.microsoft.com/office/powerpoint/2010/main" val="3080031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67</Words>
  <Application>Microsoft Office PowerPoint</Application>
  <PresentationFormat>와이드스크린</PresentationFormat>
  <Paragraphs>25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굴림</vt:lpstr>
      <vt:lpstr>돋움</vt:lpstr>
      <vt:lpstr>맑은 고딕</vt:lpstr>
      <vt:lpstr>Arial</vt:lpstr>
      <vt:lpstr>Wingdings</vt:lpstr>
      <vt:lpstr>Office 테마</vt:lpstr>
      <vt:lpstr>빅데이터 활용 기본 테크닉</vt:lpstr>
      <vt:lpstr>빅데이터 활용 기본 테크닉 방법</vt:lpstr>
      <vt:lpstr>빅데이터 활용 기본 테크닉 방법</vt:lpstr>
      <vt:lpstr>빅데이터의 기본 3요소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빅데이터 활용 기본 테크닉</dc:title>
  <dc:creator>kwonos@hanbit.co.kr</dc:creator>
  <cp:lastModifiedBy>kwonos@hanbit.co.kr</cp:lastModifiedBy>
  <cp:revision>6</cp:revision>
  <dcterms:created xsi:type="dcterms:W3CDTF">2020-11-08T01:35:04Z</dcterms:created>
  <dcterms:modified xsi:type="dcterms:W3CDTF">2020-11-08T02:45:47Z</dcterms:modified>
</cp:coreProperties>
</file>