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44662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6670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36257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404669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59307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26393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80981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77616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029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8253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9719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340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2967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705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51362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5307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0138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70F6B7-A1F7-408A-8642-3C7F48BD0261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E9A4A7-7EFC-444C-8DCE-CACA22DCDB7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51615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BAE0BA67-AC37-4A10-AB0F-B7D9DD6CC4D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sz="6000" dirty="0">
                <a:latin typeface="휴먼옛체" panose="02030504000101010101" pitchFamily="18" charset="-127"/>
                <a:ea typeface="휴먼옛체" panose="02030504000101010101" pitchFamily="18" charset="-127"/>
              </a:rPr>
              <a:t>데이터분석</a:t>
            </a:r>
          </a:p>
        </p:txBody>
      </p:sp>
      <p:sp>
        <p:nvSpPr>
          <p:cNvPr id="5" name="부제목 4">
            <a:extLst>
              <a:ext uri="{FF2B5EF4-FFF2-40B4-BE49-F238E27FC236}">
                <a16:creationId xmlns:a16="http://schemas.microsoft.com/office/drawing/2014/main" id="{D731E52E-C6C1-4D34-B1BA-8F7FBB4A5E5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데이터분석의 의미와 특징을 알아보자</a:t>
            </a:r>
            <a:r>
              <a:rPr lang="en-US" altLang="ko-KR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45363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E6675375-47B8-428E-B1EC-0D60917AF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4000" b="1" dirty="0">
                <a:solidFill>
                  <a:srgbClr val="002060"/>
                </a:solidFill>
                <a:latin typeface="휴먼옛체" panose="02030504000101010101" pitchFamily="18" charset="-127"/>
                <a:ea typeface="휴먼옛체" panose="02030504000101010101" pitchFamily="18" charset="-127"/>
              </a:rPr>
              <a:t>분석기획의</a:t>
            </a:r>
            <a:r>
              <a:rPr lang="ko-KR" altLang="en-US" b="1" dirty="0">
                <a:solidFill>
                  <a:srgbClr val="002060"/>
                </a:solidFill>
                <a:latin typeface="휴먼옛체" panose="02030504000101010101" pitchFamily="18" charset="-127"/>
                <a:ea typeface="휴먼옛체" panose="02030504000101010101" pitchFamily="18" charset="-127"/>
              </a:rPr>
              <a:t> </a:t>
            </a:r>
            <a:r>
              <a:rPr lang="ko-KR" altLang="en-US" sz="4000" b="1" dirty="0">
                <a:solidFill>
                  <a:srgbClr val="002060"/>
                </a:solidFill>
                <a:latin typeface="휴먼옛체" panose="02030504000101010101" pitchFamily="18" charset="-127"/>
                <a:ea typeface="휴먼옛체" panose="02030504000101010101" pitchFamily="18" charset="-127"/>
              </a:rPr>
              <a:t>특징</a:t>
            </a:r>
            <a:r>
              <a:rPr lang="ko-KR" altLang="en-US" b="1" dirty="0">
                <a:solidFill>
                  <a:srgbClr val="002060"/>
                </a:solidFill>
                <a:latin typeface="휴먼옛체" panose="02030504000101010101" pitchFamily="18" charset="-127"/>
                <a:ea typeface="휴먼옛체" panose="02030504000101010101" pitchFamily="18" charset="-127"/>
              </a:rPr>
              <a:t> 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6A8D22CB-A1C6-4365-9070-9E96969010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ko-KR" altLang="en-US" sz="3200" dirty="0" err="1"/>
              <a:t>분석기획이란</a:t>
            </a:r>
            <a:r>
              <a:rPr lang="en-US" altLang="ko-KR" sz="3200" dirty="0"/>
              <a:t>? </a:t>
            </a:r>
            <a:r>
              <a:rPr lang="ko-KR" altLang="en-US" sz="3200" dirty="0"/>
              <a:t>분석을 수행하기 전에 수행할 과제를 정의하고</a:t>
            </a:r>
            <a:r>
              <a:rPr lang="en-US" altLang="ko-KR" sz="3200" dirty="0"/>
              <a:t>, </a:t>
            </a:r>
            <a:r>
              <a:rPr lang="ko-KR" altLang="en-US" sz="3200" dirty="0"/>
              <a:t>원하는 결과 도출을 위한 사전 계획하는 과정</a:t>
            </a:r>
            <a:endParaRPr lang="en-US" altLang="ko-KR" sz="3200" dirty="0"/>
          </a:p>
          <a:p>
            <a:pPr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ko-KR" altLang="en-US" sz="3200" dirty="0"/>
              <a:t>수학</a:t>
            </a:r>
            <a:r>
              <a:rPr lang="en-US" altLang="ko-KR" sz="3200" dirty="0"/>
              <a:t>, </a:t>
            </a:r>
            <a:r>
              <a:rPr lang="ko-KR" altLang="en-US" sz="3200" dirty="0"/>
              <a:t>통계적 정보기술 뿐만 아니라 해당 분야에 대한 이해와 전문성을 포함한 역량과 시각 필요</a:t>
            </a:r>
          </a:p>
        </p:txBody>
      </p:sp>
    </p:spTree>
    <p:extLst>
      <p:ext uri="{BB962C8B-B14F-4D97-AF65-F5344CB8AC3E}">
        <p14:creationId xmlns:p14="http://schemas.microsoft.com/office/powerpoint/2010/main" val="1276844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AEFD78-4CD3-4E3A-AD3E-D81134BB12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분석 대상과 방법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08C6351-E620-4315-8900-3B9037AAC7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1076" y="1971676"/>
            <a:ext cx="10066336" cy="4267806"/>
          </a:xfrm>
        </p:spPr>
        <p:txBody>
          <a:bodyPr/>
          <a:lstStyle/>
          <a:p>
            <a:pPr marL="457200" indent="-457200">
              <a:lnSpc>
                <a:spcPct val="200000"/>
              </a:lnSpc>
              <a:buFont typeface="+mj-lt"/>
              <a:buAutoNum type="alphaUcPeriod"/>
            </a:pPr>
            <a:r>
              <a:rPr lang="en-US" altLang="ko-K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Optimaization</a:t>
            </a:r>
            <a:r>
              <a:rPr lang="en-US" altLang="ko-K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:</a:t>
            </a: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분석 대상 및 분석 방법을 이해하고 최적화</a:t>
            </a:r>
            <a:endParaRPr lang="en-US" altLang="ko-K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lphaUcPeriod"/>
            </a:pPr>
            <a:r>
              <a:rPr lang="en-US" altLang="ko-K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Solution : 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분석 대상은 알고 분석 방법을 알지 못하는 방식으로 수행</a:t>
            </a:r>
            <a:endParaRPr lang="en-US" altLang="ko-K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lphaUcPeriod"/>
            </a:pPr>
            <a:r>
              <a:rPr lang="en-US" altLang="ko-K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Insight : 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분석 대상이 명확하지 않고 분석 방법을 알고 수행</a:t>
            </a:r>
            <a:endParaRPr lang="en-US" altLang="ko-K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lnSpc>
                <a:spcPct val="200000"/>
              </a:lnSpc>
              <a:buFont typeface="+mj-lt"/>
              <a:buAutoNum type="alphaUcPeriod"/>
            </a:pPr>
            <a:r>
              <a:rPr lang="en-US" altLang="ko-KR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Discovery : 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분석 대상</a:t>
            </a:r>
            <a:r>
              <a:rPr lang="en-U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ko-KR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방법을 모르는 상태에서 발견을 통해 분석 대상을 새롭게 도출</a:t>
            </a:r>
            <a:endParaRPr lang="en-US" altLang="ko-K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438554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회로">
  <a:themeElements>
    <a:clrScheme name="회로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회로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회로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회로</Template>
  <TotalTime>43</TotalTime>
  <Words>86</Words>
  <Application>Microsoft Office PowerPoint</Application>
  <PresentationFormat>와이드스크린</PresentationFormat>
  <Paragraphs>10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1" baseType="lpstr">
      <vt:lpstr>맑은 고딕</vt:lpstr>
      <vt:lpstr>휴먼옛체</vt:lpstr>
      <vt:lpstr>Arial</vt:lpstr>
      <vt:lpstr>Arial Black</vt:lpstr>
      <vt:lpstr>Trebuchet MS</vt:lpstr>
      <vt:lpstr>Tw Cen MT</vt:lpstr>
      <vt:lpstr>Wingdings</vt:lpstr>
      <vt:lpstr>회로</vt:lpstr>
      <vt:lpstr>데이터분석</vt:lpstr>
      <vt:lpstr>분석기획의 특징 </vt:lpstr>
      <vt:lpstr>분석 대상과 방법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분석기획의 특징</dc:title>
  <dc:creator>bbcc aa</dc:creator>
  <cp:lastModifiedBy>hyeran kim</cp:lastModifiedBy>
  <cp:revision>9</cp:revision>
  <dcterms:created xsi:type="dcterms:W3CDTF">2020-09-19T06:59:36Z</dcterms:created>
  <dcterms:modified xsi:type="dcterms:W3CDTF">2021-02-18T07:55:12Z</dcterms:modified>
</cp:coreProperties>
</file>