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62" r:id="rId6"/>
    <p:sldId id="263" r:id="rId7"/>
    <p:sldId id="264" r:id="rId8"/>
    <p:sldId id="258" r:id="rId9"/>
    <p:sldId id="265" r:id="rId10"/>
    <p:sldId id="266" r:id="rId11"/>
    <p:sldId id="259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F7869C-F939-47BE-8771-60EA5ADF1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15666C3-A157-4753-A6BA-DC9CDE66E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284D6D-E78D-460B-9E0F-D37CCDE2C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BC59F8-C730-47E5-9D45-082DF8D2F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2820A87-5583-4492-945B-3F028C542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655364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4201CA-A7F7-41B0-9788-8FCB5A47A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AB5329E-2311-4926-87E7-A40C2EBC90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D734AC-F19F-4658-9B22-428B135C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DAAC6D-D54C-41DF-BEAB-7E83BEDA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DEB090-2531-4B87-B4EC-0CB5D703B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71730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1C586C-37E2-4186-8BDC-D7F79F3E81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B25EF9A-B102-4148-BFFB-3BD8C3EDBB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E76454B-C697-4DBE-842B-3D232E4E3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4167DA9-7F50-4B0C-B3C7-9988C534E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4FF79-19AA-4BB3-9AE2-9BD71A4A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81585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25A34A-329A-4402-88A2-EE434F00D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4E6FAC-2B68-4CF5-BA28-49CB081F6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F23F40-E812-411C-BF16-0C4602461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745848-4C46-4DE2-B2B4-126E1014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B0DA73-6426-4DF4-86EF-1DD3080A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90930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FC99D2-2B0F-4E93-BFBB-64CCD2E3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DFF3B0-A461-4422-898B-1054B76BF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D77263-8604-4E64-BC7D-1CF91C7AB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829A33-E622-4E98-B8DB-61A48CB5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138A8E-1F88-46A6-AD43-D0ED675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39562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94B149-1D33-4F0F-8A12-068AE41E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A676622-FFA9-41C5-B16F-D98E95281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9513180-2A07-4B9B-924D-6C6DA1812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0622A7-A2BF-421F-83C1-8CFC1BC52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50C140D-EB10-40E9-8731-14DF900EC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14BC658-4E97-48EA-A184-0A887EFC6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708766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2B6F3B-F777-4675-8B33-AE437AE00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C0AD55-7A34-4276-9EC8-572268561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D4F683-5CAC-4D15-9243-4F3137412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1B617F-7C4F-463C-85BB-0882157BFD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C0A5C9-CA39-4A03-9897-308D3B7AD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CBAB4B-210F-4BE2-9A83-ED8CEE1D7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A7B5517-E130-4C47-9F1E-E4333D74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E9BEC89-F42C-44B6-B88D-C333D4EF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29333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ECD0F5-6D30-4739-B1AA-1673FD70D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9EFD500-B522-401B-8859-5185C1A08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3D492DB-02A0-4172-92FA-851109BB9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3249A37-95A3-43BB-8106-A13E6A69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74050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E873AD7-BBD6-4065-A179-EA6A2692F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73EE75-4AB2-4FBB-BF33-7B6F28526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A4C067-C7B6-4641-B4BF-8E0FC2B1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002116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833311-48F9-4375-BFBE-BBDD34D95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ED943D-488E-4A0E-8F83-461A3132D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EB8F6C-B97D-4E31-9C38-95FB1E79D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4C1E7-CF14-433B-8B94-5155E672C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031A5E-9F00-4ABA-9788-0CA82B8A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AB6A8F-BD83-4D38-8312-4FE64D222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05899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954AE8-C7FE-4455-9FED-779746D0C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E330BEB-5920-4205-9AC4-770A8876E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503CA10-C494-44C1-9F85-D6F1B206C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322B08E-0037-4033-88AE-AAA55BC0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216DEBF-0A2A-4324-974D-A30E131B6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D70634-0460-4E27-85CF-18691F31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50514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CA24F05-92F5-4321-8DF0-71BDF0D3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28295C-41E3-44C2-8D54-97DCD4418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45C2C7-BBC8-4260-A8F8-D03C8B8E0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12F482-33A2-4286-AFB9-5F4E1DA1B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3D99A5-EACA-47AD-AA21-180C36B15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483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20.png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3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11.xml"/><Relationship Id="rId3" Type="http://schemas.openxmlformats.org/officeDocument/2006/relationships/image" Target="../media/image7.jpg"/><Relationship Id="rId7" Type="http://schemas.openxmlformats.org/officeDocument/2006/relationships/slide" Target="slide3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6.png"/><Relationship Id="rId11" Type="http://schemas.openxmlformats.org/officeDocument/2006/relationships/image" Target="../media/image30.png"/><Relationship Id="rId5" Type="http://schemas.openxmlformats.org/officeDocument/2006/relationships/image" Target="../media/image9.jpeg"/><Relationship Id="rId10" Type="http://schemas.openxmlformats.org/officeDocument/2006/relationships/slide" Target="slide8.xml"/><Relationship Id="rId4" Type="http://schemas.openxmlformats.org/officeDocument/2006/relationships/image" Target="../media/image8.jpeg"/><Relationship Id="rId9" Type="http://schemas.openxmlformats.org/officeDocument/2006/relationships/image" Target="../media/image11.png"/><Relationship Id="rId1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11" Type="http://schemas.openxmlformats.org/officeDocument/2006/relationships/slide" Target="slide11.xml"/><Relationship Id="rId5" Type="http://schemas.openxmlformats.org/officeDocument/2006/relationships/slide" Target="slide3.xml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2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slide" Target="slide11.xml"/><Relationship Id="rId3" Type="http://schemas.openxmlformats.org/officeDocument/2006/relationships/image" Target="../media/image7.jpg"/><Relationship Id="rId7" Type="http://schemas.openxmlformats.org/officeDocument/2006/relationships/slide" Target="slide3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00.png"/><Relationship Id="rId5" Type="http://schemas.openxmlformats.org/officeDocument/2006/relationships/image" Target="../media/image9.jpeg"/><Relationship Id="rId10" Type="http://schemas.openxmlformats.org/officeDocument/2006/relationships/slide" Target="slide8.xml"/><Relationship Id="rId4" Type="http://schemas.openxmlformats.org/officeDocument/2006/relationships/image" Target="../media/image8.jpeg"/><Relationship Id="rId9" Type="http://schemas.openxmlformats.org/officeDocument/2006/relationships/image" Target="../media/image10.png"/><Relationship Id="rId1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slide" Target="slide11.xml"/><Relationship Id="rId3" Type="http://schemas.openxmlformats.org/officeDocument/2006/relationships/image" Target="../media/image7.jpg"/><Relationship Id="rId7" Type="http://schemas.openxmlformats.org/officeDocument/2006/relationships/slide" Target="slide3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6.png"/><Relationship Id="rId11" Type="http://schemas.openxmlformats.org/officeDocument/2006/relationships/image" Target="../media/image30.png"/><Relationship Id="rId5" Type="http://schemas.openxmlformats.org/officeDocument/2006/relationships/image" Target="../media/image9.jpeg"/><Relationship Id="rId10" Type="http://schemas.openxmlformats.org/officeDocument/2006/relationships/slide" Target="slide8.xml"/><Relationship Id="rId4" Type="http://schemas.openxmlformats.org/officeDocument/2006/relationships/image" Target="../media/image8.jpeg"/><Relationship Id="rId9" Type="http://schemas.openxmlformats.org/officeDocument/2006/relationships/image" Target="../media/image11.png"/><Relationship Id="rId1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B105858-A7F6-4771-9B07-16447436CE8F}"/>
              </a:ext>
            </a:extLst>
          </p:cNvPr>
          <p:cNvSpPr txBox="1"/>
          <p:nvPr/>
        </p:nvSpPr>
        <p:spPr>
          <a:xfrm>
            <a:off x="674630" y="5285610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슬라이드 확대/축소 2"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89789868"/>
                  </p:ext>
                </p:extLst>
              </p:nvPr>
            </p:nvGraphicFramePr>
            <p:xfrm>
              <a:off x="9676034" y="0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슬라이드 확대/축소 2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676034" y="0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슬라이드 확대/축소 4"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02187518"/>
                  </p:ext>
                </p:extLst>
              </p:nvPr>
            </p:nvGraphicFramePr>
            <p:xfrm>
              <a:off x="9676034" y="1610111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슬라이드 확대/축소 4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676034" y="1610111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5263676"/>
                  </p:ext>
                </p:extLst>
              </p:nvPr>
            </p:nvGraphicFramePr>
            <p:xfrm>
              <a:off x="9676034" y="3220222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676034" y="3220222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01519228"/>
      </p:ext>
    </p:extLst>
  </p:cSld>
  <p:clrMapOvr>
    <a:masterClrMapping/>
  </p:clrMapOvr>
  <p:transition spd="slow" advTm="343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545" y="117138"/>
            <a:ext cx="2817455" cy="2313546"/>
          </a:xfrm>
          <a:prstGeom prst="star32">
            <a:avLst>
              <a:gd name="adj" fmla="val 21491"/>
            </a:avLst>
          </a:prstGeom>
          <a:effectLst>
            <a:softEdge rad="12700"/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545" y="2636368"/>
            <a:ext cx="2821857" cy="2313547"/>
          </a:xfrm>
          <a:prstGeom prst="star32">
            <a:avLst>
              <a:gd name="adj" fmla="val 21991"/>
            </a:avLst>
          </a:prstGeom>
          <a:effectLst>
            <a:softEdge rad="127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808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피우지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않는한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당신은 가을에 열매를 헛되이 찾게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될것이다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941474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3050">
        <p159:morph option="byObject"/>
      </p:transition>
    </mc:Choice>
    <mc:Fallback>
      <p:transition spd="slow" advTm="30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80ED22-0C73-4FF4-AC7E-388B89A2037B}"/>
              </a:ext>
            </a:extLst>
          </p:cNvPr>
          <p:cNvSpPr txBox="1"/>
          <p:nvPr/>
        </p:nvSpPr>
        <p:spPr>
          <a:xfrm>
            <a:off x="1166527" y="434725"/>
            <a:ext cx="9000028" cy="14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모든 잎이 꽃이 되는 가을은 두번째 봄이다</a:t>
            </a:r>
            <a:r>
              <a:rPr lang="en-US" altLang="ko-KR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32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알베르</a:t>
            </a:r>
            <a:r>
              <a:rPr lang="ko-KR" altLang="en-US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카뮈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0977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223">
        <p:circle/>
      </p:transition>
    </mc:Choice>
    <mc:Fallback>
      <p:transition spd="slow" advTm="322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B105858-A7F6-4771-9B07-16447436CE8F}"/>
              </a:ext>
            </a:extLst>
          </p:cNvPr>
          <p:cNvSpPr txBox="1"/>
          <p:nvPr/>
        </p:nvSpPr>
        <p:spPr>
          <a:xfrm>
            <a:off x="674630" y="4715339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슬라이드 확대/축소 2"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454992"/>
                  </p:ext>
                </p:extLst>
              </p:nvPr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슬라이드 확대/축소 2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슬라이드 확대/축소 4"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77947557"/>
                  </p:ext>
                </p:extLst>
              </p:nvPr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슬라이드 확대/축소 4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72097222"/>
                  </p:ext>
                </p:extLst>
              </p:nvPr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9075869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1980">
        <p159:morph option="byObject"/>
      </p:transition>
    </mc:Choice>
    <mc:Fallback>
      <p:transition spd="slow" advTm="19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>
            <a:off x="511278" y="410497"/>
            <a:ext cx="11473192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69419289"/>
                  </p:ext>
                </p:extLst>
              </p:nvPr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4767229"/>
                  </p:ext>
                </p:extLst>
              </p:nvPr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57210450"/>
                  </p:ext>
                </p:extLst>
              </p:nvPr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8504158"/>
      </p:ext>
    </p:extLst>
  </p:cSld>
  <p:clrMapOvr>
    <a:masterClrMapping/>
  </p:clrMapOvr>
  <p:transition spd="slow" advTm="2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>
            <a:off x="3060334" y="1212132"/>
            <a:ext cx="5948932" cy="5153944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27177290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2000">
        <p159:morph option="byObject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 rot="16200000">
            <a:off x="1875421" y="399502"/>
            <a:ext cx="4938557" cy="6058994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148253641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2000">
        <p159:morph option="byObject"/>
      </p:transition>
    </mc:Choice>
    <mc:Fallback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 rot="10800000">
            <a:off x="3265400" y="544006"/>
            <a:ext cx="6175303" cy="5359081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10812619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2000">
        <p159:morph option="byObject"/>
      </p:transition>
    </mc:Choice>
    <mc:Fallback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 rot="5400000">
            <a:off x="4016517" y="673917"/>
            <a:ext cx="4720133" cy="5510166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18666"/>
              </a:avLst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13239656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2000">
        <p159:morph option="byObject"/>
      </p:transition>
    </mc:Choice>
    <mc:Fallback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5" y="0"/>
            <a:ext cx="2830365" cy="2324147"/>
          </a:xfrm>
          <a:prstGeom prst="ellipse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13" y="0"/>
            <a:ext cx="2834787" cy="2324148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808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피우지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않는한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당신은 가을에 열매를 헛되이 찾게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될것이다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27195876"/>
                  </p:ext>
                </p:extLst>
              </p:nvPr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24969988"/>
                  </p:ext>
                </p:extLst>
              </p:nvPr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36302565"/>
                  </p:ext>
                </p:extLst>
              </p:nvPr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02259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724">
        <p:split orient="vert"/>
      </p:transition>
    </mc:Choice>
    <mc:Fallback>
      <p:transition spd="slow" advTm="372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024" y="2272227"/>
            <a:ext cx="2817455" cy="2313546"/>
          </a:xfrm>
          <a:prstGeom prst="heart">
            <a:avLst/>
          </a:prstGeom>
          <a:effectLst>
            <a:softEdge rad="127000"/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233969"/>
            <a:ext cx="2821857" cy="2313547"/>
          </a:xfrm>
          <a:prstGeom prst="heart">
            <a:avLst/>
          </a:prstGeom>
          <a:effectLst>
            <a:softEdge rad="1270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808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피우지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않는한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당신은 가을에 열매를 헛되이 찾게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될것이다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201428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4149">
        <p159:morph option="byObject"/>
      </p:transition>
    </mc:Choice>
    <mc:Fallback>
      <p:transition spd="slow" advTm="414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4476</TotalTime>
  <Words>172</Words>
  <Application>Microsoft Office PowerPoint</Application>
  <PresentationFormat>와이드스크린</PresentationFormat>
  <Paragraphs>19</Paragraphs>
  <Slides>11</Slides>
  <Notes>0</Notes>
  <HiddenSlides>5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HY헤드라인M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중간, 기말, 출석, 학습참여도, 프로젝트</dc:title>
  <dc:creator>bbcc aa</dc:creator>
  <cp:lastModifiedBy>kwonos@hanbit.co.kr</cp:lastModifiedBy>
  <cp:revision>25</cp:revision>
  <dcterms:created xsi:type="dcterms:W3CDTF">2020-10-08T04:34:13Z</dcterms:created>
  <dcterms:modified xsi:type="dcterms:W3CDTF">2020-11-16T10:59:57Z</dcterms:modified>
</cp:coreProperties>
</file>