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54EB7C6-B7CE-4AAD-ADB9-778F38E42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4A004E4-7ABC-4467-A597-73F26D6CC4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33360E-6339-4511-907A-FC7284616A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488539-FAFB-475C-967A-6EECA46A2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3DFCE6B-4734-467F-92AF-4C056B86A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223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C63C38E-4D7F-4AE5-96CD-1799540636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6498E38-1BEC-4F5B-A491-67CB4FA607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926F795-7B17-4F5D-AE70-B649B5906D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B10416F-3A56-4DB5-B067-E2CDC1A52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4360DD-52B9-4180-B83B-F11005D78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068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50FF866-E3AA-4F37-B02C-2550E3DA13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0FBF227-813F-4108-9CC7-B8833334FA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A1C5EA5-EACE-4F3C-A865-8A101C215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CDF829-399F-4370-A6B3-4F632A26F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3FDA299-2F16-49AE-94B6-367AFA6DF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205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01C35B-77C4-42F8-A6E6-73DA59A9F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A5F6154-26F1-40DE-96C1-597FA357E2D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DD9B5B-6758-4DF1-A13C-F66883F24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FE32F44-3784-4172-A691-78EC38EE2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421C9A-65D3-43F8-BF79-C0210695A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850226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862707-1BD8-41A0-9F4C-6A6AED35FC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C7C0A88-A3AC-4234-80CF-4CD8969CF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40CD4D1-24CF-44C9-911D-298091629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A04F6E-6574-49FD-8F6D-2D31D3E932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83816E3-FB98-448F-8F58-7B2B3D911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9585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ACCDD48-E114-4748-921A-AF0197761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37F5FC3-2BAD-44AC-814A-4F938BC0340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4B2B3B1-DFD2-48E4-977F-55E50A7268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F2F9D96-74F5-466A-93CC-0136F1453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83F1870-99F5-469E-9AF6-F4294D157E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BB77620-4C8C-4FBB-BA89-AA61A33C8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085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4ED883D-F29E-443B-B624-4CDAEC7443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3A1EEFD-195E-4291-89EA-464803015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F202394-0465-4954-8CB0-25D383D97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8F6BA3D-AB5A-4625-A7DA-05539957D2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3751BBE-9C27-44C4-ACE5-FF6321D198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5D07298F-59FC-48C9-86A3-7AF44F2D38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1D8C16CB-5E04-4372-9A5D-136F6579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431D263-4CB3-4758-8B37-A03CF6DAC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180709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5BFF04-FE88-479C-AF26-DDFC11357A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F02934A-1EEE-4297-A10D-C377805CC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68510BC-2936-454E-B255-D8069208A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C8653E7E-717B-4D15-BCB2-5E5E1E732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427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E78495B-D0EC-47BF-92AF-D37374591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61CC752-6DF8-455F-9EBB-B8D9288E6B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3E70F7-9686-45CF-91E8-49D05CD0E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92082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E06AF0-A039-4DBD-875B-2889104F12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04A7340-242B-4068-93A9-B62644CB8F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733C80-981C-4AE6-B500-9CEA3C2FEC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1799FB6-ECB7-42C4-A9EA-362347056B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D17BC62-1C3D-40EF-8D7F-D7C36AC81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7998198-9F7D-4B6D-9154-FCFF8EB066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31397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FC8B6A-08F7-4BD3-BBC6-8002C5E10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3235629-78C5-4574-A893-659BA5FED9F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78C89C-B27E-4C91-8B68-535A864421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778C64F-CCD8-4F0C-9004-6E54021BF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26CFE8D-7342-49EB-A22A-EFB54312C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D4DFBCF-EC35-4819-BCBC-CD63FFD5C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0757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1839DF1-6861-457E-81DE-8470F71F5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7D93692-3929-4582-B7E6-AE5998153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2E2B5C-E5AE-41F1-8010-E573CCC505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87A87E-DEB2-4D6B-AE4B-5B6C5746E8F2}" type="datetimeFigureOut">
              <a:rPr lang="ko-KR" altLang="en-US" smtClean="0"/>
              <a:t>2021-02-18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F5797C7-D589-4209-AAD1-7EA3E439F6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4A9B1F9-173D-4C60-8AB2-86C9B0F6AD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349A0B-A637-472F-9562-3E39051B197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0083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561768-1EFF-4C92-8ABB-C9C662961D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730" y="89822"/>
            <a:ext cx="10515600" cy="1325563"/>
          </a:xfrm>
        </p:spPr>
        <p:txBody>
          <a:bodyPr/>
          <a:lstStyle/>
          <a:p>
            <a:r>
              <a:rPr lang="ko-KR" altLang="en-US" dirty="0">
                <a:latin typeface="궁서" panose="02030600000101010101" pitchFamily="18" charset="-127"/>
                <a:ea typeface="궁서" panose="02030600000101010101" pitchFamily="18" charset="-127"/>
              </a:rPr>
              <a:t>분석 방법의 </a:t>
            </a:r>
            <a:r>
              <a:rPr lang="en-US" altLang="ko-KR" dirty="0">
                <a:latin typeface="궁서" panose="02030600000101010101" pitchFamily="18" charset="-127"/>
                <a:ea typeface="궁서" panose="02030600000101010101" pitchFamily="18" charset="-127"/>
              </a:rPr>
              <a:t>3</a:t>
            </a:r>
            <a:r>
              <a:rPr lang="ko-KR" altLang="en-US" dirty="0">
                <a:latin typeface="궁서" panose="02030600000101010101" pitchFamily="18" charset="-127"/>
                <a:ea typeface="궁서" panose="02030600000101010101" pitchFamily="18" charset="-127"/>
              </a:rPr>
              <a:t>가지 모델</a:t>
            </a:r>
          </a:p>
        </p:txBody>
      </p:sp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F9C1F606-367A-4D9F-9586-A2CA7BEEB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5385"/>
            <a:ext cx="10515600" cy="4667250"/>
          </a:xfrm>
        </p:spPr>
        <p:txBody>
          <a:bodyPr numCol="2">
            <a:normAutofit/>
          </a:bodyPr>
          <a:lstStyle/>
          <a:p>
            <a:pPr marL="514350" indent="-514350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폭포수 모델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>
              <a:lnSpc>
                <a:spcPct val="170000"/>
              </a:lnSpc>
            </a:pP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순차적 단계를 진행하는 방법으로 이전 단계가 완료되어야 다음 단계로 이동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514350" indent="-514350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나선형 모델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>
              <a:lnSpc>
                <a:spcPct val="170000"/>
              </a:lnSpc>
            </a:pP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반복을 통하여 개발</a:t>
            </a:r>
            <a:r>
              <a:rPr lang="en-US" altLang="ko-KR" dirty="0">
                <a:latin typeface="굴림" panose="020B0600000101010101" pitchFamily="50" charset="-127"/>
                <a:ea typeface="굴림" panose="020B0600000101010101" pitchFamily="50" charset="-127"/>
              </a:rPr>
              <a:t>, </a:t>
            </a: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반복 관리 체계가 중요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514350" indent="-514350">
              <a:lnSpc>
                <a:spcPct val="170000"/>
              </a:lnSpc>
              <a:buClr>
                <a:srgbClr val="FF0000"/>
              </a:buClr>
              <a:buFont typeface="+mj-lt"/>
              <a:buAutoNum type="arabicPeriod"/>
            </a:pP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프로토타입 모델</a:t>
            </a:r>
            <a:endParaRPr lang="en-US" altLang="ko-KR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lvl="1">
              <a:lnSpc>
                <a:spcPct val="150000"/>
              </a:lnSpc>
            </a:pPr>
            <a:r>
              <a:rPr lang="ko-KR" altLang="en-US" dirty="0">
                <a:latin typeface="굴림" panose="020B0600000101010101" pitchFamily="50" charset="-127"/>
                <a:ea typeface="굴림" panose="020B0600000101010101" pitchFamily="50" charset="-127"/>
              </a:rPr>
              <a:t>중요 기능을 포함시켜 개발한 시스템 초기 모델</a:t>
            </a:r>
          </a:p>
          <a:p>
            <a:pPr marL="0" indent="0">
              <a:lnSpc>
                <a:spcPct val="170000"/>
              </a:lnSpc>
              <a:buNone/>
            </a:pPr>
            <a:endParaRPr lang="ko-KR" altLang="en-US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31384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36</Words>
  <Application>Microsoft Office PowerPoint</Application>
  <PresentationFormat>와이드스크린</PresentationFormat>
  <Paragraphs>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굴림</vt:lpstr>
      <vt:lpstr>궁서</vt:lpstr>
      <vt:lpstr>맑은 고딕</vt:lpstr>
      <vt:lpstr>Arial</vt:lpstr>
      <vt:lpstr>Office 테마</vt:lpstr>
      <vt:lpstr>분석 방법의 3가지 모델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분석 방법의 3가지 모델</dc:title>
  <dc:creator>hyeran kim</dc:creator>
  <cp:lastModifiedBy>hyeran kim</cp:lastModifiedBy>
  <cp:revision>5</cp:revision>
  <dcterms:created xsi:type="dcterms:W3CDTF">2021-02-18T05:30:10Z</dcterms:created>
  <dcterms:modified xsi:type="dcterms:W3CDTF">2021-02-18T06:30:35Z</dcterms:modified>
</cp:coreProperties>
</file>