
<file path=[Content_Types].xml><?xml version="1.0" encoding="utf-8"?>
<Types xmlns="http://schemas.openxmlformats.org/package/2006/content-types">
  <Default Extension="mp3" ContentType="audio/mpeg"/>
  <Default Extension="png" ContentType="image/png"/>
  <Default Extension="svg" ContentType="image/svg+xml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8" r:id="rId3"/>
    <p:sldId id="259" r:id="rId4"/>
    <p:sldId id="260" r:id="rId5"/>
    <p:sldId id="261" r:id="rId6"/>
    <p:sldId id="264" r:id="rId7"/>
    <p:sldId id="263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17779" y="802298"/>
            <a:ext cx="8637073" cy="2541431"/>
          </a:xfrm>
        </p:spPr>
        <p:txBody>
          <a:bodyPr bIns="0" anchor="b">
            <a:normAutofit/>
          </a:bodyPr>
          <a:lstStyle>
            <a:lvl1pPr algn="l">
              <a:defRPr sz="66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17780" y="3531204"/>
            <a:ext cx="8637072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800" b="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32082-EB86-493F-81D2-ACCBAE7EA1F0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16500" y="329307"/>
            <a:ext cx="4973915" cy="309201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7664" y="798973"/>
            <a:ext cx="811019" cy="503578"/>
          </a:xfrm>
        </p:spPr>
        <p:txBody>
          <a:bodyPr/>
          <a:lstStyle/>
          <a:p>
            <a:fld id="{8F2E3939-48B2-4E55-B84A-863C69431174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86001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32082-EB86-493F-81D2-ACCBAE7EA1F0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3939-48B2-4E55-B84A-863C69431174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26" name="Straight Connector 25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1616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39111" y="798973"/>
            <a:ext cx="1615742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4672" y="798973"/>
            <a:ext cx="7828830" cy="4659889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32082-EB86-493F-81D2-ACCBAE7EA1F0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3939-48B2-4E55-B84A-863C69431174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9439111" y="798973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8120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32082-EB86-493F-81D2-ACCBAE7EA1F0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3939-48B2-4E55-B84A-863C69431174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33" name="Straight Connector 32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484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4239" y="1756130"/>
            <a:ext cx="8643154" cy="1887950"/>
          </a:xfrm>
        </p:spPr>
        <p:txBody>
          <a:bodyPr anchor="b">
            <a:normAutofit/>
          </a:bodyPr>
          <a:lstStyle>
            <a:lvl1pPr algn="l">
              <a:defRPr sz="36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4239" y="3806195"/>
            <a:ext cx="8630446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32082-EB86-493F-81D2-ACCBAE7EA1F0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3939-48B2-4E55-B84A-863C69431174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454239" y="3804985"/>
            <a:ext cx="863044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9869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9217" y="804889"/>
            <a:ext cx="9605635" cy="105930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331" y="2010878"/>
            <a:ext cx="4645152" cy="3448595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3771" y="2017343"/>
            <a:ext cx="4645152" cy="3441520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32082-EB86-493F-81D2-ACCBAE7EA1F0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3939-48B2-4E55-B84A-863C69431174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35" name="Straight Connector 3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74584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191" y="804163"/>
            <a:ext cx="9607661" cy="1056319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191" y="2019549"/>
            <a:ext cx="4645152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7191" y="2824269"/>
            <a:ext cx="4645152" cy="2644457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2362" y="2023003"/>
            <a:ext cx="46451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2362" y="2821491"/>
            <a:ext cx="4645152" cy="2637371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32082-EB86-493F-81D2-ACCBAE7EA1F0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3939-48B2-4E55-B84A-863C69431174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29" name="Straight Connector 28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5378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32082-EB86-493F-81D2-ACCBAE7EA1F0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3939-48B2-4E55-B84A-863C69431174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25" name="Straight Connector 24"/>
          <p:cNvCxnSpPr/>
          <p:nvPr/>
        </p:nvCxnSpPr>
        <p:spPr>
          <a:xfrm>
            <a:off x="1453896" y="1847088"/>
            <a:ext cx="960752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71557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32082-EB86-493F-81D2-ACCBAE7EA1F0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3939-48B2-4E55-B84A-863C6943117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20568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71" y="798973"/>
            <a:ext cx="3273099" cy="2247117"/>
          </a:xfrm>
        </p:spPr>
        <p:txBody>
          <a:bodyPr anchor="b">
            <a:normAutofit/>
          </a:bodyPr>
          <a:lstStyle>
            <a:lvl1pPr algn="l">
              <a:defRPr sz="24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43714" y="798974"/>
            <a:ext cx="6012470" cy="4658826"/>
          </a:xfrm>
        </p:spPr>
        <p:txBody>
          <a:bodyPr anchor="ctr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4671" y="3205491"/>
            <a:ext cx="3275013" cy="2248181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032082-EB86-493F-81D2-ACCBAE7EA1F0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3939-48B2-4E55-B84A-863C69431174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7" name="Straight Connector 16"/>
          <p:cNvCxnSpPr/>
          <p:nvPr/>
        </p:nvCxnSpPr>
        <p:spPr>
          <a:xfrm>
            <a:off x="1448280" y="3205491"/>
            <a:ext cx="3269490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26865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7477387" y="482170"/>
            <a:ext cx="4074533" cy="5149101"/>
            <a:chOff x="7477387" y="482170"/>
            <a:chExt cx="4074533" cy="5149101"/>
          </a:xfrm>
        </p:grpSpPr>
        <p:sp>
          <p:nvSpPr>
            <p:cNvPr id="18" name="Rectangle 17"/>
            <p:cNvSpPr/>
            <p:nvPr/>
          </p:nvSpPr>
          <p:spPr bwMode="black">
            <a:xfrm>
              <a:off x="7477387" y="482170"/>
              <a:ext cx="4074533" cy="5149101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Rectangle 18"/>
            <p:cNvSpPr/>
            <p:nvPr/>
          </p:nvSpPr>
          <p:spPr bwMode="blackWhite">
            <a:xfrm>
              <a:off x="7790446" y="812506"/>
              <a:ext cx="3450289" cy="4466452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206" y="1129513"/>
            <a:ext cx="5532328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124389" y="1122542"/>
            <a:ext cx="2791171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50329" y="3145992"/>
            <a:ext cx="5524404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47382" y="5469856"/>
            <a:ext cx="5527351" cy="320123"/>
          </a:xfrm>
        </p:spPr>
        <p:txBody>
          <a:bodyPr/>
          <a:lstStyle>
            <a:lvl1pPr algn="l">
              <a:defRPr/>
            </a:lvl1pPr>
          </a:lstStyle>
          <a:p>
            <a:fld id="{B8032082-EB86-493F-81D2-ACCBAE7EA1F0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47382" y="318640"/>
            <a:ext cx="5541004" cy="320931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2E3939-48B2-4E55-B84A-863C69431174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447382" y="3143605"/>
            <a:ext cx="552735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3951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51579" y="804519"/>
            <a:ext cx="9603275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1579" y="2015732"/>
            <a:ext cx="9603275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4138" y="330370"/>
            <a:ext cx="3500715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032082-EB86-493F-81D2-ACCBAE7EA1F0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1579" y="329307"/>
            <a:ext cx="5938836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0060" y="798973"/>
            <a:ext cx="811019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fld id="{8F2E3939-48B2-4E55-B84A-863C69431174}" type="slidenum">
              <a:rPr lang="ko-KR" altLang="en-US" smtClean="0"/>
              <a:t>‹#›</a:t>
            </a:fld>
            <a:endParaRPr lang="ko-KR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4566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8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10" Type="http://schemas.openxmlformats.org/officeDocument/2006/relationships/image" Target="../media/image12.svg"/><Relationship Id="rId4" Type="http://schemas.openxmlformats.org/officeDocument/2006/relationships/image" Target="../media/image6.svg"/><Relationship Id="rId9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3FE12D2-0FF3-4811-A6C8-12FD9B76E2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ko-KR" altLang="en-US"/>
              <a:t>멀티미디어 삽입</a:t>
            </a:r>
          </a:p>
        </p:txBody>
      </p:sp>
    </p:spTree>
    <p:extLst>
      <p:ext uri="{BB962C8B-B14F-4D97-AF65-F5344CB8AC3E}">
        <p14:creationId xmlns:p14="http://schemas.microsoft.com/office/powerpoint/2010/main" val="23399546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3FE12D2-0FF3-4811-A6C8-12FD9B76E2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InDEX</a:t>
            </a:r>
            <a:endParaRPr lang="ko-KR" altLang="en-US"/>
          </a:p>
        </p:txBody>
      </p:sp>
      <p:sp>
        <p:nvSpPr>
          <p:cNvPr id="4" name="부제목 3">
            <a:extLst>
              <a:ext uri="{FF2B5EF4-FFF2-40B4-BE49-F238E27FC236}">
                <a16:creationId xmlns:a16="http://schemas.microsoft.com/office/drawing/2014/main" id="{C0D90C61-D615-4AD2-B599-13F2D5EA82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ko-KR" altLang="en-US"/>
              <a:t>이미지 삽입하기</a:t>
            </a:r>
            <a:endParaRPr lang="en-US" altLang="ko-KR"/>
          </a:p>
          <a:p>
            <a:pPr>
              <a:lnSpc>
                <a:spcPct val="200000"/>
              </a:lnSpc>
            </a:pPr>
            <a:r>
              <a:rPr lang="ko-KR" altLang="en-US"/>
              <a:t>오디오 삽입하기</a:t>
            </a:r>
            <a:endParaRPr lang="en-US" altLang="ko-KR"/>
          </a:p>
          <a:p>
            <a:pPr>
              <a:lnSpc>
                <a:spcPct val="200000"/>
              </a:lnSpc>
            </a:pPr>
            <a:r>
              <a:rPr lang="ko-KR" altLang="en-US"/>
              <a:t>비디오 삽입하기</a:t>
            </a:r>
            <a:endParaRPr lang="en-US" altLang="ko-KR"/>
          </a:p>
          <a:p>
            <a:pPr>
              <a:lnSpc>
                <a:spcPct val="200000"/>
              </a:lnSpc>
            </a:pPr>
            <a:r>
              <a:rPr lang="ko-KR" altLang="en-US"/>
              <a:t>아이콘 삽입하기</a:t>
            </a:r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498403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2FC244A-F6A1-4851-B230-AAA0625E85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이미지 삽입하기</a:t>
            </a:r>
          </a:p>
        </p:txBody>
      </p:sp>
      <p:pic>
        <p:nvPicPr>
          <p:cNvPr id="7" name="내용 개체 틀 6">
            <a:extLst>
              <a:ext uri="{FF2B5EF4-FFF2-40B4-BE49-F238E27FC236}">
                <a16:creationId xmlns:a16="http://schemas.microsoft.com/office/drawing/2014/main" id="{94A8FA5E-3F19-4C2A-889F-2952BB3B459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3488" y="1281034"/>
            <a:ext cx="6013450" cy="3694269"/>
          </a:xfrm>
        </p:spPr>
      </p:pic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C3DC6F35-055F-4DF2-BCAB-390B1370390F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/>
              <a:t>그림</a:t>
            </a:r>
            <a:r>
              <a:rPr lang="en-US" altLang="ko-KR"/>
              <a:t>, </a:t>
            </a:r>
            <a:r>
              <a:rPr lang="ko-KR" altLang="en-US"/>
              <a:t>온라인 그림</a:t>
            </a:r>
            <a:r>
              <a:rPr lang="en-US" altLang="ko-KR"/>
              <a:t>, </a:t>
            </a:r>
            <a:r>
              <a:rPr lang="ko-KR" altLang="en-US"/>
              <a:t>스크린샷</a:t>
            </a:r>
            <a:r>
              <a:rPr lang="en-US" altLang="ko-KR"/>
              <a:t>, </a:t>
            </a:r>
            <a:r>
              <a:rPr lang="ko-KR" altLang="en-US"/>
              <a:t>사진 앨범을 삽입 </a:t>
            </a:r>
            <a:endParaRPr lang="en-US" altLang="ko-KR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/>
              <a:t>[</a:t>
            </a:r>
            <a:r>
              <a:rPr lang="ko-KR" altLang="en-US"/>
              <a:t>삽입</a:t>
            </a:r>
            <a:r>
              <a:rPr lang="en-US" altLang="ko-KR"/>
              <a:t>] </a:t>
            </a:r>
            <a:r>
              <a:rPr lang="ko-KR" altLang="en-US"/>
              <a:t>탭</a:t>
            </a:r>
            <a:r>
              <a:rPr lang="en-US" altLang="ko-KR"/>
              <a:t>-[</a:t>
            </a:r>
            <a:r>
              <a:rPr lang="ko-KR" altLang="en-US"/>
              <a:t>이미지</a:t>
            </a:r>
            <a:r>
              <a:rPr lang="en-US" altLang="ko-KR"/>
              <a:t>] </a:t>
            </a:r>
            <a:r>
              <a:rPr lang="ko-KR" altLang="en-US"/>
              <a:t>그룹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675011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2FC244A-F6A1-4851-B230-AAA0625E85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오디오 삽입하기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2DA3ACA7-AF9B-4112-96CF-9B393528272A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/>
              <a:t>내 </a:t>
            </a:r>
            <a:r>
              <a:rPr lang="en-US" altLang="ko-KR"/>
              <a:t>PC </a:t>
            </a:r>
            <a:r>
              <a:rPr lang="ko-KR" altLang="en-US"/>
              <a:t>오디오 삽입</a:t>
            </a:r>
            <a:endParaRPr lang="en-US" altLang="ko-KR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/>
              <a:t>오디오 녹음</a:t>
            </a:r>
            <a:endParaRPr lang="en-US" altLang="ko-KR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/>
              <a:t>[</a:t>
            </a:r>
            <a:r>
              <a:rPr lang="ko-KR" altLang="en-US"/>
              <a:t>삽입</a:t>
            </a:r>
            <a:r>
              <a:rPr lang="en-US" altLang="ko-KR"/>
              <a:t>] </a:t>
            </a:r>
            <a:r>
              <a:rPr lang="ko-KR" altLang="en-US"/>
              <a:t>탭</a:t>
            </a:r>
            <a:r>
              <a:rPr lang="en-US" altLang="ko-KR"/>
              <a:t>-[</a:t>
            </a:r>
            <a:r>
              <a:rPr lang="ko-KR" altLang="en-US"/>
              <a:t>미디어</a:t>
            </a:r>
            <a:r>
              <a:rPr lang="en-US" altLang="ko-KR"/>
              <a:t>] </a:t>
            </a:r>
            <a:r>
              <a:rPr lang="ko-KR" altLang="en-US"/>
              <a:t>그룹</a:t>
            </a:r>
            <a:r>
              <a:rPr lang="en-US" altLang="ko-KR"/>
              <a:t>-[</a:t>
            </a:r>
            <a:r>
              <a:rPr lang="ko-KR" altLang="en-US"/>
              <a:t>오디오</a:t>
            </a:r>
            <a:r>
              <a:rPr lang="en-US" altLang="ko-KR"/>
              <a:t>]</a:t>
            </a:r>
            <a:endParaRPr lang="ko-KR" altLang="en-US"/>
          </a:p>
          <a:p>
            <a:endParaRPr lang="ko-KR" altLang="en-US"/>
          </a:p>
        </p:txBody>
      </p:sp>
      <p:pic>
        <p:nvPicPr>
          <p:cNvPr id="6" name="귀뚜라기 울음 소리 2">
            <a:hlinkClick r:id="" action="ppaction://media"/>
            <a:extLst>
              <a:ext uri="{FF2B5EF4-FFF2-40B4-BE49-F238E27FC236}">
                <a16:creationId xmlns:a16="http://schemas.microsoft.com/office/drawing/2014/main" id="{5023ACF3-39DF-4240-BC4E-BD90D98A1605}"/>
              </a:ext>
            </a:extLst>
          </p:cNvPr>
          <p:cNvPicPr>
            <a:picLocks noGrp="1" noChangeAspect="1"/>
          </p:cNvPicPr>
          <p:nvPr>
            <p:ph idx="1"/>
            <a:audioFile r:link="rId1"/>
            <p:extLst>
              <p:ext uri="{DAA4B4D4-6D71-4841-9C94-3DE7FCFB9230}">
                <p14:media xmlns:p14="http://schemas.microsoft.com/office/powerpoint/2010/main" r:embed="rId2">
                  <p14:trim end="554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831013" y="1908969"/>
            <a:ext cx="24384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327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2FC244A-F6A1-4851-B230-AAA0625E85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비디오 삽입하기</a:t>
            </a:r>
          </a:p>
        </p:txBody>
      </p:sp>
      <p:pic>
        <p:nvPicPr>
          <p:cNvPr id="6" name="Butterfly">
            <a:hlinkClick r:id="" action="ppaction://media"/>
            <a:extLst>
              <a:ext uri="{FF2B5EF4-FFF2-40B4-BE49-F238E27FC236}">
                <a16:creationId xmlns:a16="http://schemas.microsoft.com/office/drawing/2014/main" id="{38050D24-0F38-460F-B005-4A703EA05C4D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043488" y="1436688"/>
            <a:ext cx="6013450" cy="3382962"/>
          </a:xfrm>
        </p:spPr>
      </p:pic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27D83591-B094-467A-8CFB-E925374BB62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/>
              <a:t>온라인 비디오 삽입</a:t>
            </a:r>
            <a:endParaRPr lang="en-US" altLang="ko-KR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/>
              <a:t>내 </a:t>
            </a:r>
            <a:r>
              <a:rPr lang="en-US" altLang="ko-KR"/>
              <a:t>PC</a:t>
            </a:r>
            <a:r>
              <a:rPr lang="ko-KR" altLang="en-US"/>
              <a:t>의 비디오 삽입</a:t>
            </a:r>
            <a:endParaRPr lang="en-US" altLang="ko-KR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/>
              <a:t>[</a:t>
            </a:r>
            <a:r>
              <a:rPr lang="ko-KR" altLang="en-US"/>
              <a:t>삽입</a:t>
            </a:r>
            <a:r>
              <a:rPr lang="en-US" altLang="ko-KR"/>
              <a:t>] </a:t>
            </a:r>
            <a:r>
              <a:rPr lang="ko-KR" altLang="en-US"/>
              <a:t>탭</a:t>
            </a:r>
            <a:r>
              <a:rPr lang="en-US" altLang="ko-KR"/>
              <a:t>-[</a:t>
            </a:r>
            <a:r>
              <a:rPr lang="ko-KR" altLang="en-US"/>
              <a:t>미디어</a:t>
            </a:r>
            <a:r>
              <a:rPr lang="en-US" altLang="ko-KR"/>
              <a:t>] </a:t>
            </a:r>
            <a:r>
              <a:rPr lang="ko-KR" altLang="en-US"/>
              <a:t>그룹</a:t>
            </a:r>
            <a:r>
              <a:rPr lang="en-US" altLang="ko-KR"/>
              <a:t>-[</a:t>
            </a:r>
            <a:r>
              <a:rPr lang="ko-KR" altLang="en-US"/>
              <a:t>비디오</a:t>
            </a:r>
            <a:r>
              <a:rPr lang="en-US" altLang="ko-KR"/>
              <a:t>]</a:t>
            </a:r>
            <a:endParaRPr lang="ko-KR" altLang="en-US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4266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63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2">
                <a:tint val="94000"/>
                <a:satMod val="80000"/>
                <a:lumMod val="106000"/>
              </a:schemeClr>
            </a:gs>
            <a:gs pos="100000">
              <a:schemeClr val="bg2">
                <a:shade val="80000"/>
              </a:schemeClr>
            </a:gs>
          </a:gsLst>
          <a:path path="circle">
            <a:fillToRect l="43000" r="43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Rectangle 54">
            <a:extLst>
              <a:ext uri="{FF2B5EF4-FFF2-40B4-BE49-F238E27FC236}">
                <a16:creationId xmlns:a16="http://schemas.microsoft.com/office/drawing/2014/main" id="{905CFAD9-EABE-4F83-B098-604752164E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0" name="Picture 56">
            <a:extLst>
              <a:ext uri="{FF2B5EF4-FFF2-40B4-BE49-F238E27FC236}">
                <a16:creationId xmlns:a16="http://schemas.microsoft.com/office/drawing/2014/main" id="{C99610E4-6194-4817-B152-498995E771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81" name="Straight Connector 58">
            <a:extLst>
              <a:ext uri="{FF2B5EF4-FFF2-40B4-BE49-F238E27FC236}">
                <a16:creationId xmlns:a16="http://schemas.microsoft.com/office/drawing/2014/main" id="{D885E9F4-7DB6-4B77-B1FF-80BFCE8127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60">
            <a:extLst>
              <a:ext uri="{FF2B5EF4-FFF2-40B4-BE49-F238E27FC236}">
                <a16:creationId xmlns:a16="http://schemas.microsoft.com/office/drawing/2014/main" id="{DB639A2B-C30C-4F6F-B847-6960F3CF8A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417780" y="3528542"/>
            <a:ext cx="863707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 useBgFill="1">
        <p:nvSpPr>
          <p:cNvPr id="83" name="Rectangle 62">
            <a:extLst>
              <a:ext uri="{FF2B5EF4-FFF2-40B4-BE49-F238E27FC236}">
                <a16:creationId xmlns:a16="http://schemas.microsoft.com/office/drawing/2014/main" id="{AD279512-5439-4CEF-AC48-DD85D3F1ED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64">
            <a:extLst>
              <a:ext uri="{FF2B5EF4-FFF2-40B4-BE49-F238E27FC236}">
                <a16:creationId xmlns:a16="http://schemas.microsoft.com/office/drawing/2014/main" id="{54D112B0-F6EE-436D-8B93-C9879A04CB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019476"/>
            <a:ext cx="12192000" cy="4105941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F2FC244A-F6A1-4851-B230-AAA0625E85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6729" y="4459039"/>
            <a:ext cx="8643011" cy="551528"/>
          </a:xfrm>
        </p:spPr>
        <p:txBody>
          <a:bodyPr vert="horz" lIns="91440" tIns="45720" rIns="91440" bIns="0" rtlCol="0" anchor="b">
            <a:normAutofit/>
          </a:bodyPr>
          <a:lstStyle/>
          <a:p>
            <a:pPr latinLnBrk="0"/>
            <a:r>
              <a:rPr lang="ko-KR" altLang="en-US" sz="3600"/>
              <a:t>아이콘 삽입하기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27D83591-B094-467A-8CFB-E925374BB6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776729" y="5016709"/>
            <a:ext cx="8643011" cy="457219"/>
          </a:xfrm>
        </p:spPr>
        <p:txBody>
          <a:bodyPr vert="horz" lIns="91440" tIns="91440" rIns="91440" bIns="91440" rtlCol="0">
            <a:normAutofit/>
          </a:bodyPr>
          <a:lstStyle/>
          <a:p>
            <a:pPr fontAlgn="base" latinLnBrk="0"/>
            <a:r>
              <a:rPr lang="en-US" altLang="ko-KR" cap="all"/>
              <a:t>[</a:t>
            </a:r>
            <a:r>
              <a:rPr lang="ko-KR" altLang="en-US" cap="all"/>
              <a:t>삽입</a:t>
            </a:r>
            <a:r>
              <a:rPr lang="en-US" altLang="ko-KR" cap="all"/>
              <a:t>] </a:t>
            </a:r>
            <a:r>
              <a:rPr lang="ko-KR" altLang="en-US" cap="all"/>
              <a:t>탭</a:t>
            </a:r>
            <a:r>
              <a:rPr lang="en-US" altLang="ko-KR" cap="all"/>
              <a:t>-[</a:t>
            </a:r>
            <a:r>
              <a:rPr lang="ko-KR" altLang="en-US" cap="all"/>
              <a:t>일러스트레이션</a:t>
            </a:r>
            <a:r>
              <a:rPr lang="en-US" altLang="ko-KR" cap="all"/>
              <a:t>] </a:t>
            </a:r>
            <a:r>
              <a:rPr lang="ko-KR" altLang="en-US" cap="all"/>
              <a:t>그룹</a:t>
            </a:r>
            <a:r>
              <a:rPr lang="en-US" altLang="ko-KR" cap="all"/>
              <a:t>-[</a:t>
            </a:r>
            <a:r>
              <a:rPr lang="ko-KR" altLang="en-US" cap="all"/>
              <a:t>아이콘</a:t>
            </a:r>
            <a:r>
              <a:rPr lang="en-US" altLang="ko-KR" cap="all"/>
              <a:t>]</a:t>
            </a:r>
          </a:p>
        </p:txBody>
      </p:sp>
      <p:grpSp>
        <p:nvGrpSpPr>
          <p:cNvPr id="85" name="Group 66">
            <a:extLst>
              <a:ext uri="{FF2B5EF4-FFF2-40B4-BE49-F238E27FC236}">
                <a16:creationId xmlns:a16="http://schemas.microsoft.com/office/drawing/2014/main" id="{EA00262B-184D-4C22-A7D1-578590320F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445672" y="323838"/>
            <a:ext cx="9299965" cy="3652791"/>
            <a:chOff x="7639235" y="600024"/>
            <a:chExt cx="3898557" cy="5222486"/>
          </a:xfrm>
        </p:grpSpPr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DD69D278-95C7-4D78-A650-4D15D8CDC2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639235" y="600024"/>
              <a:ext cx="3898557" cy="5222486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6" name="Rectangle 68">
              <a:extLst>
                <a:ext uri="{FF2B5EF4-FFF2-40B4-BE49-F238E27FC236}">
                  <a16:creationId xmlns:a16="http://schemas.microsoft.com/office/drawing/2014/main" id="{EFD44D93-C5A6-453D-A4FC-1E7B00EE7D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770263" y="1062693"/>
              <a:ext cx="3635738" cy="4292341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1" name="Rectangle 70">
            <a:extLst>
              <a:ext uri="{FF2B5EF4-FFF2-40B4-BE49-F238E27FC236}">
                <a16:creationId xmlns:a16="http://schemas.microsoft.com/office/drawing/2014/main" id="{54854C4F-ED16-4134-9775-4F85EADE4B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913410" y="806495"/>
            <a:ext cx="8347608" cy="2678774"/>
          </a:xfrm>
          <a:prstGeom prst="rect">
            <a:avLst/>
          </a:prstGeom>
          <a:solidFill>
            <a:srgbClr val="FFFFFE"/>
          </a:solidFill>
          <a:ln w="6350"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그래픽 11" descr="익룡">
            <a:extLst>
              <a:ext uri="{FF2B5EF4-FFF2-40B4-BE49-F238E27FC236}">
                <a16:creationId xmlns:a16="http://schemas.microsoft.com/office/drawing/2014/main" id="{85D29A39-0D42-4A8F-9A11-80502A3EB9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079934" y="1210627"/>
            <a:ext cx="1874519" cy="1874519"/>
          </a:xfrm>
          <a:prstGeom prst="rect">
            <a:avLst/>
          </a:prstGeom>
        </p:spPr>
      </p:pic>
      <p:pic>
        <p:nvPicPr>
          <p:cNvPr id="8" name="내용 개체 틀 7" descr="브론토사우루스">
            <a:extLst>
              <a:ext uri="{FF2B5EF4-FFF2-40B4-BE49-F238E27FC236}">
                <a16:creationId xmlns:a16="http://schemas.microsoft.com/office/drawing/2014/main" id="{D918EF91-E7D1-4A18-A81D-9567480A120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116605" y="1210627"/>
            <a:ext cx="1874519" cy="1874519"/>
          </a:xfrm>
          <a:prstGeom prst="rect">
            <a:avLst/>
          </a:prstGeom>
        </p:spPr>
      </p:pic>
      <p:pic>
        <p:nvPicPr>
          <p:cNvPr id="14" name="그래픽 13" descr="공룡 footprints">
            <a:extLst>
              <a:ext uri="{FF2B5EF4-FFF2-40B4-BE49-F238E27FC236}">
                <a16:creationId xmlns:a16="http://schemas.microsoft.com/office/drawing/2014/main" id="{D05A0326-789E-494F-9D67-3F6EC1D7482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153276" y="1210627"/>
            <a:ext cx="1874519" cy="1874519"/>
          </a:xfrm>
          <a:prstGeom prst="rect">
            <a:avLst/>
          </a:prstGeom>
        </p:spPr>
      </p:pic>
      <p:pic>
        <p:nvPicPr>
          <p:cNvPr id="10" name="그래픽 9" descr="티라노사우루스 렉스">
            <a:extLst>
              <a:ext uri="{FF2B5EF4-FFF2-40B4-BE49-F238E27FC236}">
                <a16:creationId xmlns:a16="http://schemas.microsoft.com/office/drawing/2014/main" id="{C12FC71F-5F80-48E5-8C1B-0EF6EC69D85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224702" y="1210627"/>
            <a:ext cx="1874519" cy="1874519"/>
          </a:xfrm>
          <a:prstGeom prst="rect">
            <a:avLst/>
          </a:prstGeom>
        </p:spPr>
      </p:pic>
      <p:cxnSp>
        <p:nvCxnSpPr>
          <p:cNvPr id="87" name="Straight Connector 72">
            <a:extLst>
              <a:ext uri="{FF2B5EF4-FFF2-40B4-BE49-F238E27FC236}">
                <a16:creationId xmlns:a16="http://schemas.microsoft.com/office/drawing/2014/main" id="{CE409B10-42ED-47F9-9888-8FF97E39FB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776728" y="5027185"/>
            <a:ext cx="8643011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pic>
        <p:nvPicPr>
          <p:cNvPr id="88" name="Picture 74">
            <a:extLst>
              <a:ext uri="{FF2B5EF4-FFF2-40B4-BE49-F238E27FC236}">
                <a16:creationId xmlns:a16="http://schemas.microsoft.com/office/drawing/2014/main" id="{33E91B64-6348-4B8B-BF37-ABA9E6EBAF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" b="-1538"/>
          <a:stretch/>
        </p:blipFill>
        <p:spPr bwMode="black">
          <a:xfrm>
            <a:off x="0" y="6126480"/>
            <a:ext cx="12192000" cy="742950"/>
          </a:xfrm>
          <a:prstGeom prst="rect">
            <a:avLst/>
          </a:prstGeom>
        </p:spPr>
      </p:pic>
      <p:cxnSp>
        <p:nvCxnSpPr>
          <p:cNvPr id="89" name="Straight Connector 76">
            <a:extLst>
              <a:ext uri="{FF2B5EF4-FFF2-40B4-BE49-F238E27FC236}">
                <a16:creationId xmlns:a16="http://schemas.microsoft.com/office/drawing/2014/main" id="{D72C017E-EBCC-419F-AE92-D99A8EB282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0" y="6128413"/>
            <a:ext cx="12192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43964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2FC244A-F6A1-4851-B230-AAA0625E85B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ko-KR" altLang="en-US"/>
              <a:t>감사합니다</a:t>
            </a:r>
            <a:r>
              <a:rPr lang="en-US" altLang="ko-KR"/>
              <a:t>.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1399776"/>
      </p:ext>
    </p:extLst>
  </p:cSld>
  <p:clrMapOvr>
    <a:masterClrMapping/>
  </p:clrMapOvr>
</p:sld>
</file>

<file path=ppt/theme/theme1.xml><?xml version="1.0" encoding="utf-8"?>
<a:theme xmlns:a="http://schemas.openxmlformats.org/drawingml/2006/main" name="갤러리">
  <a:themeElements>
    <a:clrScheme name="갤러리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갤러리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갤러리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86</Words>
  <Application>Microsoft Office PowerPoint</Application>
  <PresentationFormat>와이드스크린</PresentationFormat>
  <Paragraphs>20</Paragraphs>
  <Slides>7</Slides>
  <Notes>0</Notes>
  <HiddenSlides>0</HiddenSlides>
  <MMClips>2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1" baseType="lpstr">
      <vt:lpstr>맑은 고딕</vt:lpstr>
      <vt:lpstr>Arial</vt:lpstr>
      <vt:lpstr>Gill Sans MT</vt:lpstr>
      <vt:lpstr>갤러리</vt:lpstr>
      <vt:lpstr>멀티미디어 삽입</vt:lpstr>
      <vt:lpstr>InDEX</vt:lpstr>
      <vt:lpstr>이미지 삽입하기</vt:lpstr>
      <vt:lpstr>오디오 삽입하기</vt:lpstr>
      <vt:lpstr>비디오 삽입하기</vt:lpstr>
      <vt:lpstr>아이콘 삽입하기</vt:lpstr>
      <vt:lpstr>감사합니다.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멀티미디어 삽입</dc:title>
  <dc:creator>kwonos@hanbit.co.kr</dc:creator>
  <cp:lastModifiedBy>hyeran kim</cp:lastModifiedBy>
  <cp:revision>5</cp:revision>
  <dcterms:created xsi:type="dcterms:W3CDTF">2020-11-11T03:23:30Z</dcterms:created>
  <dcterms:modified xsi:type="dcterms:W3CDTF">2021-05-09T11:13:35Z</dcterms:modified>
</cp:coreProperties>
</file>