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11/13/2020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1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BA189182-18D6-4141-A0C1-40EF8FDCA2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기업 구조 개혁의 </a:t>
            </a:r>
            <a:r>
              <a:rPr lang="en-US" altLang="ko-KR" b="1"/>
              <a:t>5</a:t>
            </a:r>
            <a:r>
              <a:rPr lang="ko-KR" altLang="en-US" b="1"/>
              <a:t>대 원칙</a:t>
            </a: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7FBF24EF-B6E9-49E8-B6F1-DA064944A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1926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(회의실)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TM02900722[[fn=이온(회의실)]]</Template>
  <TotalTime>52</TotalTime>
  <Words>6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맑은 고딕</vt:lpstr>
      <vt:lpstr>Arial</vt:lpstr>
      <vt:lpstr>Century Gothic</vt:lpstr>
      <vt:lpstr>Wingdings 3</vt:lpstr>
      <vt:lpstr>이온(회의실)</vt:lpstr>
      <vt:lpstr>기업 구조 개혁의 5대 원칙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기업 구조 개혁의 5대 원칙</dc:title>
  <dc:creator>kwonos@hanbit.co.kr</dc:creator>
  <cp:lastModifiedBy>kwonos@hanbit.co.kr</cp:lastModifiedBy>
  <cp:revision>3</cp:revision>
  <dcterms:created xsi:type="dcterms:W3CDTF">2020-11-13T03:19:14Z</dcterms:created>
  <dcterms:modified xsi:type="dcterms:W3CDTF">2020-11-13T04:12:11Z</dcterms:modified>
</cp:coreProperties>
</file>