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32" d="100"/>
          <a:sy n="32" d="100"/>
        </p:scale>
        <p:origin x="4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9525" y="-1"/>
            <a:ext cx="12182475" cy="962025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06517" y="3114674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06517" y="4786317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AA433A4-49A1-482F-8FDA-B9B91E2CC055}"/>
              </a:ext>
            </a:extLst>
          </p:cNvPr>
          <p:cNvGrpSpPr/>
          <p:nvPr/>
        </p:nvGrpSpPr>
        <p:grpSpPr>
          <a:xfrm>
            <a:off x="4173859" y="1428745"/>
            <a:ext cx="1779266" cy="1738304"/>
            <a:chOff x="4173859" y="1428745"/>
            <a:chExt cx="1779266" cy="1738304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602F936-5C10-461E-ADF7-C6DDCB2E3BC5}"/>
                </a:ext>
              </a:extLst>
            </p:cNvPr>
            <p:cNvSpPr/>
            <p:nvPr/>
          </p:nvSpPr>
          <p:spPr>
            <a:xfrm>
              <a:off x="4356734" y="1428745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두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부</a:t>
              </a: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7D0B11A8-7962-43C6-AE75-9A75BF7B5B19}"/>
                </a:ext>
              </a:extLst>
            </p:cNvPr>
            <p:cNvSpPr/>
            <p:nvPr/>
          </p:nvSpPr>
          <p:spPr>
            <a:xfrm>
              <a:off x="4173859" y="1570658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459AC7CA-E9D6-4B78-A307-2D1B257576EB}"/>
              </a:ext>
            </a:extLst>
          </p:cNvPr>
          <p:cNvGrpSpPr/>
          <p:nvPr/>
        </p:nvGrpSpPr>
        <p:grpSpPr>
          <a:xfrm>
            <a:off x="4173859" y="3100388"/>
            <a:ext cx="1779266" cy="1738304"/>
            <a:chOff x="4173859" y="3100388"/>
            <a:chExt cx="1779266" cy="1738304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A3A0010E-B991-4CA0-BDF3-0755FEBBA93E}"/>
                </a:ext>
              </a:extLst>
            </p:cNvPr>
            <p:cNvSpPr/>
            <p:nvPr/>
          </p:nvSpPr>
          <p:spPr>
            <a:xfrm>
              <a:off x="4356734" y="3100388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고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구마</a:t>
              </a:r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5C879011-DF6E-4DF1-B3BE-DB4CC4FD3333}"/>
                </a:ext>
              </a:extLst>
            </p:cNvPr>
            <p:cNvSpPr/>
            <p:nvPr/>
          </p:nvSpPr>
          <p:spPr>
            <a:xfrm>
              <a:off x="4173859" y="3242301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5626892A-9400-4EC7-AED7-DD057E8F71BF}"/>
              </a:ext>
            </a:extLst>
          </p:cNvPr>
          <p:cNvGrpSpPr/>
          <p:nvPr/>
        </p:nvGrpSpPr>
        <p:grpSpPr>
          <a:xfrm>
            <a:off x="4173859" y="4772031"/>
            <a:ext cx="1779266" cy="1738304"/>
            <a:chOff x="4173859" y="4772031"/>
            <a:chExt cx="1779266" cy="1738304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8351119C-AEF2-40BC-97D5-98512DD6384B}"/>
                </a:ext>
              </a:extLst>
            </p:cNvPr>
            <p:cNvSpPr/>
            <p:nvPr/>
          </p:nvSpPr>
          <p:spPr>
            <a:xfrm>
              <a:off x="4356734" y="4772031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단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호박</a:t>
              </a: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E1B88834-0D8E-40A5-9483-41732BE5259E}"/>
                </a:ext>
              </a:extLst>
            </p:cNvPr>
            <p:cNvSpPr/>
            <p:nvPr/>
          </p:nvSpPr>
          <p:spPr>
            <a:xfrm>
              <a:off x="4173859" y="4913944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6B8C31F8-14C8-42DE-A6B9-1A6180A9ECAD}"/>
              </a:ext>
            </a:extLst>
          </p:cNvPr>
          <p:cNvGrpSpPr/>
          <p:nvPr/>
        </p:nvGrpSpPr>
        <p:grpSpPr>
          <a:xfrm>
            <a:off x="800101" y="1664491"/>
            <a:ext cx="2895600" cy="4308641"/>
            <a:chOff x="800101" y="1664491"/>
            <a:chExt cx="2895600" cy="4308641"/>
          </a:xfrm>
        </p:grpSpPr>
        <p:sp>
          <p:nvSpPr>
            <p:cNvPr id="9" name="사다리꼴 8">
              <a:extLst>
                <a:ext uri="{FF2B5EF4-FFF2-40B4-BE49-F238E27FC236}">
                  <a16:creationId xmlns:a16="http://schemas.microsoft.com/office/drawing/2014/main" id="{B3233AA8-F1A8-41B0-B210-B2A436801B53}"/>
                </a:ext>
              </a:extLst>
            </p:cNvPr>
            <p:cNvSpPr/>
            <p:nvPr/>
          </p:nvSpPr>
          <p:spPr>
            <a:xfrm>
              <a:off x="800101" y="166449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/>
                <a:t>좋은 음식</a:t>
              </a:r>
            </a:p>
          </p:txBody>
        </p:sp>
        <p:sp>
          <p:nvSpPr>
            <p:cNvPr id="27" name="사다리꼴 26">
              <a:extLst>
                <a:ext uri="{FF2B5EF4-FFF2-40B4-BE49-F238E27FC236}">
                  <a16:creationId xmlns:a16="http://schemas.microsoft.com/office/drawing/2014/main" id="{7E3DF0B2-2D5B-4DE4-9E2B-671EAB104046}"/>
                </a:ext>
              </a:extLst>
            </p:cNvPr>
            <p:cNvSpPr/>
            <p:nvPr/>
          </p:nvSpPr>
          <p:spPr>
            <a:xfrm>
              <a:off x="800101" y="2547459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사다리꼴 27">
              <a:extLst>
                <a:ext uri="{FF2B5EF4-FFF2-40B4-BE49-F238E27FC236}">
                  <a16:creationId xmlns:a16="http://schemas.microsoft.com/office/drawing/2014/main" id="{4FBCB9C4-0A27-4C48-B365-F34AF6A62BBC}"/>
                </a:ext>
              </a:extLst>
            </p:cNvPr>
            <p:cNvSpPr/>
            <p:nvPr/>
          </p:nvSpPr>
          <p:spPr>
            <a:xfrm>
              <a:off x="800101" y="3429000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사다리꼴 28">
              <a:extLst>
                <a:ext uri="{FF2B5EF4-FFF2-40B4-BE49-F238E27FC236}">
                  <a16:creationId xmlns:a16="http://schemas.microsoft.com/office/drawing/2014/main" id="{EBA29C35-4A99-423D-ACBA-AE6F4B2EF770}"/>
                </a:ext>
              </a:extLst>
            </p:cNvPr>
            <p:cNvSpPr/>
            <p:nvPr/>
          </p:nvSpPr>
          <p:spPr>
            <a:xfrm>
              <a:off x="800101" y="431054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사다리꼴 29">
              <a:extLst>
                <a:ext uri="{FF2B5EF4-FFF2-40B4-BE49-F238E27FC236}">
                  <a16:creationId xmlns:a16="http://schemas.microsoft.com/office/drawing/2014/main" id="{98003210-46AE-4FC9-A052-5B931B6C03FF}"/>
                </a:ext>
              </a:extLst>
            </p:cNvPr>
            <p:cNvSpPr/>
            <p:nvPr/>
          </p:nvSpPr>
          <p:spPr>
            <a:xfrm>
              <a:off x="800101" y="5192082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5</Words>
  <Application>Microsoft Office PowerPoint</Application>
  <PresentationFormat>와이드스크린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휴먼옛체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hyeran kim</cp:lastModifiedBy>
  <cp:revision>22</cp:revision>
  <dcterms:created xsi:type="dcterms:W3CDTF">2020-11-08T04:04:40Z</dcterms:created>
  <dcterms:modified xsi:type="dcterms:W3CDTF">2021-05-09T10:30:15Z</dcterms:modified>
</cp:coreProperties>
</file>