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26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490AC2E-6CD5-4E18-9ABD-473F28C7D7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E248CA1-EAD7-4D87-86D5-14D4B37D0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EA6E673-837E-40D3-A9EC-C58E730DE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750467D-23C4-45C6-ACB5-B4944A2BF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0EAEF39-7FD5-489D-A0D4-D0659FAD2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93121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0D80065-5F8D-46AC-9547-16B4B27D8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746D79E-BE60-497C-8BD3-C03E17234A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F9F559-FABA-4E63-82C8-583B13560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FD04DAE-6F04-486E-A3AA-41932D3C9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91F98A-7CF0-4577-9A33-7859CA0FA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0722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37846C4-26D8-4709-9F20-1895BFF882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118A5C-ED14-4AC4-86D5-C7C1B8F3861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C6FC11F-0FFB-4AC1-885D-2BA018676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1FF439-CD88-48A3-B278-72C01C012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E9F34A8-0CC0-4642-B5DD-3555D093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1057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3B0301-A8A0-4174-AEEB-5C6D7DA497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FB79273-59B9-4519-A954-6233B7AD12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72CE488-8223-48B6-B6E3-5FC0E5F6E5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72A7918-70E5-4F90-8882-2A99F79DC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F438310-F81F-493A-B037-D9B3C8093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6208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D474BBE-F4AE-440F-93C9-6EA856E74C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ADEB5BB-5713-4C7D-A514-522119F49D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4B8E0A-AFDD-4207-94AA-F408D8FE71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A6B0D3-385F-4538-853B-FFAE38F9E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28A8164-728C-4522-8653-DD80FFBA4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8258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A20C20A-CBEE-420F-8126-621FCD2E8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0BF4E73-45CD-4E5D-B048-F5CD5725BD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B0E8FF4-AFAC-429A-9B56-B3E0ECA3B9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95F45F8-119B-423B-B6C5-55B81533A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A666A68-8D4B-4757-BA42-0EBCD906D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6E0D5988-48CF-4D41-9CF1-1B327AEA3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6837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890FC4-F1AA-4B03-9D95-F4713591D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7B4B0F0-C901-40E4-A1D1-2264F568A3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BA06B06-C957-4CF4-AAD1-88A3049392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A7749E5-DCEA-4D1C-940D-52B140072F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A9D97B4-E594-4B30-9C5A-80AA195581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F25B844-A4E7-4528-B4A7-F92624975C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AA3B6E6E-EF86-4A74-9915-1A100937A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1BB1982-8F96-496B-89A3-588E90E26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454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2DF0C2E-1B4C-4AC3-ADBB-9FCA7878C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24BF1382-3F27-4066-BA56-F301481C9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F9D4635-6199-470B-B4A5-E94B79EEA0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7588AEF-F72A-4A27-BC08-7C685206D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76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1BCF1912-DD7A-4C98-95EB-7EB5F1232F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A85ABD4-B587-4641-9CDF-EEA898A53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C3A73F2-7F24-4043-88C8-BBEC51F55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6043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8CB52B-5C8B-4330-A210-ACF6354B6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0352288-BB77-470A-BE9D-9959E7BB5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C6DA713-8866-4D2D-8B93-7C66B605E2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53FE5B9-A5F0-44A4-9A65-483DEC872D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79CDB05-6052-4C79-B864-F16BDA6F2E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45AE76A-F782-4A32-87A1-0ADCD6805C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268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670F534-6600-4B3D-9D2C-1329076519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7526C04A-F1D8-4602-B7B3-5B4A72F0FE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4474C7C7-FCF8-41B8-944F-A40A9E30D7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FE7F8C9-F67A-44BF-9138-382B8F1D3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13A2C5-AD89-4593-8E85-67BDD8F1A7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2B51F3D-688A-4BB5-B802-43CCA26EC7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15411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59CB809-6679-4178-B4AE-1D83FF84C6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77730CE-60D3-4550-B134-8CAD4ABBE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22A329-F675-42E3-9EEF-762B63A294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5E7D3-DCB1-44FD-B275-73996CA8BB20}" type="datetimeFigureOut">
              <a:rPr lang="ko-KR" altLang="en-US" smtClean="0"/>
              <a:t>2021-05-09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62EB028-E089-40BB-898C-18F1247377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A1D2F7-04B3-4548-A5D4-3997988A6E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E3A4B7-AD3E-4D62-9680-2E52B63678F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529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귀뚜라미">
            <a:hlinkClick r:id="" action="ppaction://media"/>
            <a:extLst>
              <a:ext uri="{FF2B5EF4-FFF2-40B4-BE49-F238E27FC236}">
                <a16:creationId xmlns:a16="http://schemas.microsoft.com/office/drawing/2014/main" id="{52185C51-98E1-46BD-A75E-D1576D2903FB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554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92800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873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와이드스크린</PresentationFormat>
  <Paragraphs>0</Paragraphs>
  <Slides>1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4" baseType="lpstr">
      <vt:lpstr>맑은 고딕</vt:lpstr>
      <vt:lpstr>Arial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hyeran kim</dc:creator>
  <cp:lastModifiedBy>hyeran kim</cp:lastModifiedBy>
  <cp:revision>1</cp:revision>
  <dcterms:created xsi:type="dcterms:W3CDTF">2021-05-09T10:45:54Z</dcterms:created>
  <dcterms:modified xsi:type="dcterms:W3CDTF">2021-05-09T10:46:25Z</dcterms:modified>
</cp:coreProperties>
</file>