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3B750F-3759-483B-B5FA-23ED771CB3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82BC23C-7056-499B-9054-9FA6AC564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05B4FB3-8E7D-4099-9ED5-AC5BBE9F28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C61EAE-C7DF-444B-8D43-CB2221A69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977D58B-5329-4DD7-BB19-D037F97B8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1266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142C22-EC37-45B1-A015-EB3D9ED86C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2C54CB4-6B7E-4016-B4BA-BF9EF36E8C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CFE5EDC-49D9-47AF-B840-1B9E827E5B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E640C85-6314-4341-A4A6-97B70D54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5F7EAA-D8CB-44EB-9168-A4BD6E978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052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80E7B6DF-E220-4C05-84C0-3E4BA00479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7D036E2-733F-4473-9B2F-735A410B08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ADC533-60B4-47F2-9B99-3F3F2E366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EE5991C-547C-496B-91C9-75ADA3043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23ABD4E-4CA6-4F83-BBB9-241687DE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7982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3849F5A-90A6-4595-8EAB-3B314CB579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49386FF-EA64-4020-8ADF-6AFE383E7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A1DD26-7414-4487-B2B4-0DDD23224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23BA58-1E58-4A6B-A0E8-9FEB6C76A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49FAE06-833E-41AC-9BCC-045340A19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2447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50863F-4EE4-4570-91FC-81378C75E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B49546C-77F8-43D2-BD5E-FCAB193E6BD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5F4805-C7ED-4075-82A9-EA3E8C259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4E770C-B091-4F23-9CDF-2ADC85739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F4472B-B6CB-4CAA-BBD0-35C6AB4AA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96704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CE30E9-8670-4B7B-B70F-FA18C59389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F56EB2-EC5E-4CDC-9D5E-267641E7F9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3338ECE-3980-4433-84A4-0098A9FC57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6CDE7ED-6062-406A-812E-69D659E68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A93839-DEA8-4381-974C-B490C2A77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7EADFF-8954-492F-9D83-3D7F325FE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919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EBA0B6-5216-43BA-AA5C-835DED6C7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702CCB-37CC-401E-BD3F-F2B509473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4394487-864A-439B-82DC-1AA01CBE94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DEEF965-BFE2-4209-A6D2-A0888C75A7D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7CEC352-FA9D-4E82-B24E-DB1152C912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5C791D-C5A8-4761-9300-CA52626AE0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F0A366A-BF7B-4A84-BE79-B14672CD0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C2583995-28D2-4DE1-B6F0-CD0FA443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83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B6BDE3-EB39-4B81-AFE9-90E0077A54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0B13486-5086-4616-8571-C31755392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8953BAE-0386-4313-A746-499FB229A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7898A5-1C05-4AE9-BF45-F751A8D3F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5605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EED8666-4782-487F-A6EC-1308B788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14C5DAA-A001-4B34-B683-BA5B503E0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3FF3785-7D25-421F-BC80-6D36893EB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613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F8C761-9AE4-4659-9E6B-EEDEC8803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D95730-B19B-486B-869C-31ECFEC50D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9F6FFE-3C71-4B07-98E4-ABD3D086E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DB18B75-F7FA-444C-86EA-B94F2D2498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F01657C-8544-4A04-A2CB-2AC8479BA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B56AC45-3BD7-44CB-95AB-F84C3FAE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7277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7C82B7-7E62-4E49-B8CD-3129ED7AB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F41EF16-4B07-47FA-974B-E77020CDF5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F9E271A-E4B1-46C5-99AC-9C8EEFACDB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F73B21B-99FD-4AF4-9FE8-BF4E8441B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A935AD-17EC-43D1-B806-39B1BD0DB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F175B6D-1289-49FE-B443-707FA6CD1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44859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770B6485-CFD3-40F8-9B81-5DAAEF5C7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A9B69BA-4B80-4FED-8F73-8C364C1AED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9E62997-7C84-4CD3-918D-3A45A00944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5AB10-7D5A-4FB2-824C-D99143AEC6B6}" type="datetimeFigureOut">
              <a:rPr lang="ko-KR" altLang="en-US" smtClean="0"/>
              <a:t>2020-11-09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3F9EF4-2B9C-43E0-9CFD-3BF6A85C4D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607EB87-2C95-46B7-AE3F-E5BF7C351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5A1041-2BA8-42D0-98C5-411825A65D1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7125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사각형: 둥근 위쪽 모서리 7">
            <a:extLst>
              <a:ext uri="{FF2B5EF4-FFF2-40B4-BE49-F238E27FC236}">
                <a16:creationId xmlns:a16="http://schemas.microsoft.com/office/drawing/2014/main" id="{AB6BF7E6-F07F-446C-ACFA-D321518286FE}"/>
              </a:ext>
            </a:extLst>
          </p:cNvPr>
          <p:cNvSpPr/>
          <p:nvPr/>
        </p:nvSpPr>
        <p:spPr>
          <a:xfrm>
            <a:off x="209550" y="1657350"/>
            <a:ext cx="11763375" cy="962025"/>
          </a:xfrm>
          <a:prstGeom prst="round2SameRect">
            <a:avLst>
              <a:gd name="adj1" fmla="val 50000"/>
              <a:gd name="adj2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사다리꼴 8">
            <a:extLst>
              <a:ext uri="{FF2B5EF4-FFF2-40B4-BE49-F238E27FC236}">
                <a16:creationId xmlns:a16="http://schemas.microsoft.com/office/drawing/2014/main" id="{B3233AA8-F1A8-41B0-B210-B2A436801B53}"/>
              </a:ext>
            </a:extLst>
          </p:cNvPr>
          <p:cNvSpPr/>
          <p:nvPr/>
        </p:nvSpPr>
        <p:spPr>
          <a:xfrm>
            <a:off x="647701" y="3390901"/>
            <a:ext cx="2895600" cy="781050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6602F936-5C10-461E-ADF7-C6DDCB2E3BC5}"/>
              </a:ext>
            </a:extLst>
          </p:cNvPr>
          <p:cNvSpPr/>
          <p:nvPr/>
        </p:nvSpPr>
        <p:spPr>
          <a:xfrm>
            <a:off x="4438650" y="3148009"/>
            <a:ext cx="1285875" cy="12858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738307A-044B-4CFA-B27F-294B633D89AA}"/>
              </a:ext>
            </a:extLst>
          </p:cNvPr>
          <p:cNvSpPr/>
          <p:nvPr/>
        </p:nvSpPr>
        <p:spPr>
          <a:xfrm>
            <a:off x="6381752" y="3152771"/>
            <a:ext cx="5391148" cy="12573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7137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9</cp:revision>
  <dcterms:created xsi:type="dcterms:W3CDTF">2020-11-08T04:04:40Z</dcterms:created>
  <dcterms:modified xsi:type="dcterms:W3CDTF">2020-11-09T07:04:54Z</dcterms:modified>
</cp:coreProperties>
</file>