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1" autoAdjust="0"/>
    <p:restoredTop sz="94660"/>
  </p:normalViewPr>
  <p:slideViewPr>
    <p:cSldViewPr snapToGrid="0">
      <p:cViewPr varScale="1">
        <p:scale>
          <a:sx n="83" d="100"/>
          <a:sy n="83" d="100"/>
        </p:scale>
        <p:origin x="102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6518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699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147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239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251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734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632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697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5089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7D525BB-DA17-4BA0-B3C8-3AC3ABC827E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349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317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CBC1C18-307B-4F68-A007-B5B542270E8D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83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sldNum="0" hdr="0" ftr="0" dt="0"/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6600" dirty="0">
                <a:latin typeface="Aharoni" panose="02010803020104030203" pitchFamily="2" charset="-79"/>
                <a:cs typeface="Aharoni" panose="02010803020104030203" pitchFamily="2" charset="-79"/>
              </a:rPr>
              <a:t>SUNRIVER COFFEE</a:t>
            </a:r>
            <a:endParaRPr lang="ko-KR" altLang="en-US" sz="6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43714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MENU</a:t>
            </a:r>
            <a:endParaRPr lang="ko-KR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내용 개체 틀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027" y="2037500"/>
            <a:ext cx="2159999" cy="144000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285" y="2037500"/>
            <a:ext cx="2159999" cy="144000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43" y="2037500"/>
            <a:ext cx="2159999" cy="1440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42" y="4063400"/>
            <a:ext cx="2160000" cy="1440000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2026" y="4063400"/>
            <a:ext cx="2160000" cy="144000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284" y="4063400"/>
            <a:ext cx="216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86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ko-KR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Cupping</a:t>
            </a:r>
            <a:endParaRPr lang="ko-KR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ko-KR" altLang="ko-KR" dirty="0"/>
              <a:t>커피 </a:t>
            </a:r>
            <a:r>
              <a:rPr lang="ko-KR" altLang="ko-KR" dirty="0" err="1"/>
              <a:t>생두의</a:t>
            </a:r>
            <a:r>
              <a:rPr lang="ko-KR" altLang="ko-KR" dirty="0"/>
              <a:t> 맛과 향을 파악 할 수 있는</a:t>
            </a:r>
            <a:r>
              <a:rPr lang="en-US" altLang="ko-KR" dirty="0"/>
              <a:t> Cupping</a:t>
            </a:r>
            <a:r>
              <a:rPr lang="ko-KR" altLang="ko-KR" dirty="0"/>
              <a:t>을 통해 커피의 품질을 파악하여 해당 커피의 구매여부를 결정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9471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SUNRIVER KIDS</a:t>
            </a:r>
            <a:endParaRPr lang="ko-KR" altLang="en-US" sz="6600" dirty="0">
              <a:solidFill>
                <a:schemeClr val="tx1">
                  <a:lumMod val="85000"/>
                  <a:lumOff val="15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1811866"/>
          </a:xfrm>
        </p:spPr>
        <p:txBody>
          <a:bodyPr/>
          <a:lstStyle/>
          <a:p>
            <a:r>
              <a:rPr lang="ko-KR" altLang="ko-KR" dirty="0" err="1"/>
              <a:t>썬리버</a:t>
            </a:r>
            <a:r>
              <a:rPr lang="ko-KR" altLang="ko-KR" dirty="0"/>
              <a:t> </a:t>
            </a:r>
            <a:r>
              <a:rPr lang="ko-KR" altLang="ko-KR" dirty="0" err="1"/>
              <a:t>키즈는</a:t>
            </a:r>
            <a:r>
              <a:rPr lang="ko-KR" altLang="ko-KR" dirty="0"/>
              <a:t> 신선하고 풍부한 커피</a:t>
            </a:r>
            <a:r>
              <a:rPr lang="en-US" altLang="ko-KR" dirty="0"/>
              <a:t> &amp; </a:t>
            </a:r>
            <a:r>
              <a:rPr lang="ko-KR" altLang="ko-KR" dirty="0"/>
              <a:t>맛있는 메뉴와 함께 소중한 우리 아이들과의 추억까지 만들 수 있는 특별한 공간입니다</a:t>
            </a:r>
            <a:r>
              <a:rPr lang="en-US" altLang="ko-KR" dirty="0"/>
              <a:t>. </a:t>
            </a:r>
            <a:r>
              <a:rPr lang="ko-KR" altLang="ko-KR" dirty="0"/>
              <a:t>아이와 함께 하면서도 모두가 어울릴 수 있는 즐겁고 편안한 환경을 제공</a:t>
            </a:r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2565355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</TotalTime>
  <Words>54</Words>
  <Application>Microsoft Office PowerPoint</Application>
  <PresentationFormat>화면 슬라이드 쇼(4:3)</PresentationFormat>
  <Paragraphs>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맑은 고딕</vt:lpstr>
      <vt:lpstr>Aharoni</vt:lpstr>
      <vt:lpstr>Calibri</vt:lpstr>
      <vt:lpstr>Calibri Light</vt:lpstr>
      <vt:lpstr>추억</vt:lpstr>
      <vt:lpstr>SUNRIVER COFFEE</vt:lpstr>
      <vt:lpstr>MENU</vt:lpstr>
      <vt:lpstr>Cupping</vt:lpstr>
      <vt:lpstr>SUNRIVER KIDS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Haegang</cp:lastModifiedBy>
  <cp:revision>3</cp:revision>
  <dcterms:created xsi:type="dcterms:W3CDTF">2017-07-19T01:05:56Z</dcterms:created>
  <dcterms:modified xsi:type="dcterms:W3CDTF">2017-08-17T02:40:37Z</dcterms:modified>
</cp:coreProperties>
</file>