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6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5" autoAdjust="0"/>
    <p:restoredTop sz="94660"/>
  </p:normalViewPr>
  <p:slideViewPr>
    <p:cSldViewPr snapToGrid="0">
      <p:cViewPr varScale="1">
        <p:scale>
          <a:sx n="67" d="100"/>
          <a:sy n="67" d="100"/>
        </p:scale>
        <p:origin x="26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F7869C-F939-47BE-8771-60EA5ADF1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15666C3-A157-4753-A6BA-DC9CDE66E6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1284D6D-E78D-460B-9E0F-D37CCDE2C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5BC59F8-C730-47E5-9D45-082DF8D2F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2820A87-5583-4492-945B-3F028C5424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6553640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4201CA-A7F7-41B0-9788-8FCB5A47A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AB5329E-2311-4926-87E7-A40C2EBC90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9D734AC-F19F-4658-9B22-428B135C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9DAAC6D-D54C-41DF-BEAB-7E83BEDA9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DEB090-2531-4B87-B4EC-0CB5D703B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571730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B1C586C-37E2-4186-8BDC-D7F79F3E81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B25EF9A-B102-4148-BFFB-3BD8C3EDBB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E76454B-C697-4DBE-842B-3D232E4E3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4167DA9-7F50-4B0C-B3C7-9988C534E3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44FF79-19AA-4BB3-9AE2-9BD71A4A6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81585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25A34A-329A-4402-88A2-EE434F00D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E4E6FAC-2B68-4CF5-BA28-49CB081F6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DF23F40-E812-411C-BF16-0C4602461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745848-4C46-4DE2-B2B4-126E10145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B0DA73-6426-4DF4-86EF-1DD3080A0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890930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FC99D2-2B0F-4E93-BFBB-64CCD2E3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CDFF3B0-A461-4422-898B-1054B76BF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FD77263-8604-4E64-BC7D-1CF91C7AB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D829A33-E622-4E98-B8DB-61A48CB57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38A8E-1F88-46A6-AD43-D0ED675A1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1395629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94B149-1D33-4F0F-8A12-068AE41EE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A676622-FFA9-41C5-B16F-D98E95281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9513180-2A07-4B9B-924D-6C6DA1812C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622A7-A2BF-421F-83C1-8CFC1BC5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50C140D-EB10-40E9-8731-14DF900EC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14BC658-4E97-48EA-A184-0A887EFC6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708766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C2B6F3B-F777-4675-8B33-AE437AE00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C0AD55-7A34-4276-9EC8-572268561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3D4F683-5CAC-4D15-9243-4F3137412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41B617F-7C4F-463C-85BB-0882157BFD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8C0A5C9-CA39-4A03-9897-308D3B7AD0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5CBAB4B-210F-4BE2-9A83-ED8CEE1D7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A7B5517-E130-4C47-9F1E-E4333D74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E9BEC89-F42C-44B6-B88D-C333D4EF1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7293331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ECD0F5-6D30-4739-B1AA-1673FD70D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9EFD500-B522-401B-8859-5185C1A08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3D492DB-02A0-4172-92FA-851109BB9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249A37-95A3-43BB-8106-A13E6A69C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9740507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E873AD7-BBD6-4065-A179-EA6A2692F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773EE75-4AB2-4FBB-BF33-7B6F28526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3A4C067-C7B6-4641-B4BF-8E0FC2B1A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02116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4833311-48F9-4375-BFBE-BBDD34D9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ED943D-488E-4A0E-8F83-461A3132D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EB8F6C-B97D-4E31-9C38-95FB1E79DB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4C1E7-CF14-433B-8B94-5155E672C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C031A5E-9F00-4ABA-9788-0CA82B8AF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0AB6A8F-BD83-4D38-8312-4FE64D222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7058996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954AE8-C7FE-4455-9FED-779746D0C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E330BEB-5920-4205-9AC4-770A8876E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503CA10-C494-44C1-9F85-D6F1B206C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322B08E-0037-4033-88AE-AAA55BC07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216DEBF-0A2A-4324-974D-A30E131B6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ED70634-0460-4E27-85CF-18691F31D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50514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A24F05-92F5-4321-8DF0-71BDF0D32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428295C-41E3-44C2-8D54-97DCD44186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145C2C7-BBC8-4260-A8F8-D03C8B8E0F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20DE1-50E4-43CF-972E-9A2B3B73A73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12F482-33A2-4286-AFB9-5F4E1DA1B3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23D99A5-EACA-47AD-AA21-180C36B15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2A022-3024-4C21-8BC2-43D64235AD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483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F4842-DF5B-43A2-BEE7-A1B7DA2DCB81}"/>
              </a:ext>
            </a:extLst>
          </p:cNvPr>
          <p:cNvSpPr txBox="1"/>
          <p:nvPr/>
        </p:nvSpPr>
        <p:spPr>
          <a:xfrm>
            <a:off x="674630" y="4676010"/>
            <a:ext cx="10842740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그 날은 실제보다 기억에서 더 자주 일어나는 그런 완벽한 가을날이었다</a:t>
            </a: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 - P.D. </a:t>
            </a:r>
            <a:r>
              <a:rPr lang="ko-KR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제임스</a:t>
            </a:r>
          </a:p>
        </p:txBody>
      </p:sp>
    </p:spTree>
    <p:extLst>
      <p:ext uri="{BB962C8B-B14F-4D97-AF65-F5344CB8AC3E}">
        <p14:creationId xmlns:p14="http://schemas.microsoft.com/office/powerpoint/2010/main" val="501519228"/>
      </p:ext>
    </p:extLst>
  </p:cSld>
  <p:clrMapOvr>
    <a:masterClrMapping/>
  </p:clrMapOvr>
  <p:transition spd="slow" advTm="1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923A95-DF1E-4D62-B1DC-B9F110C1237E}"/>
              </a:ext>
            </a:extLst>
          </p:cNvPr>
          <p:cNvSpPr txBox="1"/>
          <p:nvPr/>
        </p:nvSpPr>
        <p:spPr>
          <a:xfrm>
            <a:off x="511278" y="410497"/>
            <a:ext cx="11473192" cy="111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나는 집에 머무르는 가을의 햇살만큼 소중한 것을 낭비하는 일은 참을 수가 없다</a:t>
            </a: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– </a:t>
            </a:r>
            <a:r>
              <a:rPr lang="ko-KR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다니엘 호손</a:t>
            </a:r>
          </a:p>
        </p:txBody>
      </p:sp>
    </p:spTree>
    <p:extLst>
      <p:ext uri="{BB962C8B-B14F-4D97-AF65-F5344CB8AC3E}">
        <p14:creationId xmlns:p14="http://schemas.microsoft.com/office/powerpoint/2010/main" val="2628504158"/>
      </p:ext>
    </p:extLst>
  </p:cSld>
  <p:clrMapOvr>
    <a:masterClrMapping/>
  </p:clrMapOvr>
  <p:transition spd="slow" advTm="2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EE2BE5C-7D21-48ED-8AC7-372E3D8B2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5" y="0"/>
            <a:ext cx="2830365" cy="2324147"/>
          </a:xfrm>
          <a:prstGeom prst="ellipse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265D603-111F-44B2-9FB2-FEFB61A300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713" y="0"/>
            <a:ext cx="2834787" cy="2324148"/>
          </a:xfrm>
          <a:prstGeom prst="ellipse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0D517C-C393-4D27-B4EB-A2330FAAC5E6}"/>
              </a:ext>
            </a:extLst>
          </p:cNvPr>
          <p:cNvSpPr txBox="1"/>
          <p:nvPr/>
        </p:nvSpPr>
        <p:spPr>
          <a:xfrm>
            <a:off x="610045" y="621797"/>
            <a:ext cx="10872041" cy="143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나무가 봄에 꽃을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피우지 않는 한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당신은 가을에 열매를 헛되이 </a:t>
            </a:r>
            <a:r>
              <a:rPr lang="ko-KR" altLang="en-US" sz="24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찾게 될 것이다</a:t>
            </a:r>
            <a:r>
              <a:rPr lang="en-US" altLang="ko-KR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. – </a:t>
            </a:r>
            <a:r>
              <a:rPr lang="ko-KR" altLang="en-US" sz="24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월터 스콧</a:t>
            </a:r>
          </a:p>
        </p:txBody>
      </p:sp>
    </p:spTree>
    <p:extLst>
      <p:ext uri="{BB962C8B-B14F-4D97-AF65-F5344CB8AC3E}">
        <p14:creationId xmlns:p14="http://schemas.microsoft.com/office/powerpoint/2010/main" val="402259962"/>
      </p:ext>
    </p:extLst>
  </p:cSld>
  <p:clrMapOvr>
    <a:masterClrMapping/>
  </p:clrMapOvr>
  <p:transition spd="slow" advTm="2000">
    <p:push dir="u"/>
  </p:transition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4135</TotalTime>
  <Words>51</Words>
  <Application>Microsoft Office PowerPoint</Application>
  <PresentationFormat>와이드스크린</PresentationFormat>
  <Paragraphs>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HY헤드라인M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중간, 기말, 출석, 학습참여도, 프로젝트</dc:title>
  <dc:creator>bbcc aa</dc:creator>
  <cp:lastModifiedBy>kwonos@hanbit.co.kr</cp:lastModifiedBy>
  <cp:revision>24</cp:revision>
  <dcterms:created xsi:type="dcterms:W3CDTF">2020-10-08T04:34:13Z</dcterms:created>
  <dcterms:modified xsi:type="dcterms:W3CDTF">2020-11-16T09:51:21Z</dcterms:modified>
</cp:coreProperties>
</file>